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44"/>
  </p:notesMasterIdLst>
  <p:sldIdLst>
    <p:sldId id="258" r:id="rId2"/>
    <p:sldId id="263" r:id="rId3"/>
    <p:sldId id="2043" r:id="rId4"/>
    <p:sldId id="2037" r:id="rId5"/>
    <p:sldId id="2038" r:id="rId6"/>
    <p:sldId id="2039" r:id="rId7"/>
    <p:sldId id="2044" r:id="rId8"/>
    <p:sldId id="262" r:id="rId9"/>
    <p:sldId id="2041" r:id="rId10"/>
    <p:sldId id="2045" r:id="rId11"/>
    <p:sldId id="2046" r:id="rId12"/>
    <p:sldId id="2047" r:id="rId13"/>
    <p:sldId id="2054" r:id="rId14"/>
    <p:sldId id="2055" r:id="rId15"/>
    <p:sldId id="2056" r:id="rId16"/>
    <p:sldId id="2051" r:id="rId17"/>
    <p:sldId id="2048" r:id="rId18"/>
    <p:sldId id="2060" r:id="rId19"/>
    <p:sldId id="2063" r:id="rId20"/>
    <p:sldId id="2057" r:id="rId21"/>
    <p:sldId id="2059" r:id="rId22"/>
    <p:sldId id="2058" r:id="rId23"/>
    <p:sldId id="2061" r:id="rId24"/>
    <p:sldId id="2062" r:id="rId25"/>
    <p:sldId id="2011" r:id="rId26"/>
    <p:sldId id="2012" r:id="rId27"/>
    <p:sldId id="2013" r:id="rId28"/>
    <p:sldId id="266" r:id="rId29"/>
    <p:sldId id="2015" r:id="rId30"/>
    <p:sldId id="2016" r:id="rId31"/>
    <p:sldId id="2017" r:id="rId32"/>
    <p:sldId id="2018" r:id="rId33"/>
    <p:sldId id="2019" r:id="rId34"/>
    <p:sldId id="2042" r:id="rId35"/>
    <p:sldId id="2021" r:id="rId36"/>
    <p:sldId id="339" r:id="rId37"/>
    <p:sldId id="2023" r:id="rId38"/>
    <p:sldId id="2024" r:id="rId39"/>
    <p:sldId id="2025" r:id="rId40"/>
    <p:sldId id="2026" r:id="rId41"/>
    <p:sldId id="2027" r:id="rId42"/>
    <p:sldId id="202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64" userDrawn="1">
          <p15:clr>
            <a:srgbClr val="A4A3A4"/>
          </p15:clr>
        </p15:guide>
        <p15:guide id="8" pos="7650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888" userDrawn="1">
          <p15:clr>
            <a:srgbClr val="A4A3A4"/>
          </p15:clr>
        </p15:guide>
        <p15:guide id="11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D9D9D8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3"/>
    <p:restoredTop sz="84678" autoAdjust="0"/>
  </p:normalViewPr>
  <p:slideViewPr>
    <p:cSldViewPr snapToGrid="0" snapToObjects="1" showGuides="1">
      <p:cViewPr varScale="1">
        <p:scale>
          <a:sx n="97" d="100"/>
          <a:sy n="97" d="100"/>
        </p:scale>
        <p:origin x="1368" y="78"/>
      </p:cViewPr>
      <p:guideLst>
        <p:guide orient="horz" pos="2160"/>
        <p:guide pos="7242"/>
        <p:guide pos="3840"/>
        <p:guide orient="horz" pos="346"/>
        <p:guide orient="horz" pos="3952"/>
        <p:guide pos="5564"/>
        <p:guide pos="7650"/>
        <p:guide pos="438"/>
        <p:guide orient="horz" pos="1888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0564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0539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7714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586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17477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9216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478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9153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Reset Button</a:t>
            </a:r>
          </a:p>
          <a:p>
            <a:r>
              <a:rPr lang="en-US" altLang="en-US" dirty="0"/>
              <a:t>USB Jack</a:t>
            </a:r>
          </a:p>
          <a:p>
            <a:r>
              <a:rPr lang="en-US" altLang="en-US" dirty="0"/>
              <a:t>Barrel Jack</a:t>
            </a:r>
          </a:p>
          <a:p>
            <a:r>
              <a:rPr lang="en-US" altLang="en-US" dirty="0"/>
              <a:t>Power Pins</a:t>
            </a:r>
          </a:p>
          <a:p>
            <a:r>
              <a:rPr lang="en-US" altLang="en-US" dirty="0"/>
              <a:t>Analog Pins</a:t>
            </a:r>
          </a:p>
          <a:p>
            <a:r>
              <a:rPr lang="en-US" altLang="en-US" dirty="0"/>
              <a:t>Digital Pins</a:t>
            </a:r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Internal Connections</a:t>
            </a:r>
          </a:p>
        </p:txBody>
      </p:sp>
    </p:spTree>
    <p:extLst>
      <p:ext uri="{BB962C8B-B14F-4D97-AF65-F5344CB8AC3E}">
        <p14:creationId xmlns:p14="http://schemas.microsoft.com/office/powerpoint/2010/main" val="420797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16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9847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858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88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9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A7D0A14-BCFF-DD40-9D55-CA4A7CE12DF8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225" y="1197448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28828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C422A24-059F-2543-A53A-2BC662CFE27F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68043" y="1561751"/>
            <a:ext cx="3719566" cy="23697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0259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149FB2B-E353-A942-B5C0-C4AD115F942A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500354" y="1967003"/>
            <a:ext cx="3679505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0684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TIFY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9319D69-390A-6C48-A98D-965AE56596B9}"/>
              </a:ext>
            </a:extLst>
          </p:cNvPr>
          <p:cNvSpPr/>
          <p:nvPr userDrawn="1"/>
        </p:nvSpPr>
        <p:spPr>
          <a:xfrm>
            <a:off x="0" y="0"/>
            <a:ext cx="12166600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91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954923" y="841652"/>
            <a:ext cx="3294994" cy="2886893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919AC76-3389-0A45-8F3A-93674B5C6DD5}"/>
              </a:ext>
            </a:extLst>
          </p:cNvPr>
          <p:cNvSpPr/>
          <p:nvPr userDrawn="1"/>
        </p:nvSpPr>
        <p:spPr>
          <a:xfrm>
            <a:off x="0" y="0"/>
            <a:ext cx="12166600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372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AE1DAFED-9BFC-004C-BEE7-48F3C8FAA90B}"/>
              </a:ext>
            </a:extLst>
          </p:cNvPr>
          <p:cNvSpPr/>
          <p:nvPr userDrawn="1"/>
        </p:nvSpPr>
        <p:spPr>
          <a:xfrm flipH="1">
            <a:off x="20638" y="0"/>
            <a:ext cx="12171362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4524756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B7B5757-9CA7-A94F-80CD-AC740F5E425B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06673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4283611-8FA5-A248-B088-5E452810DCE6}"/>
              </a:ext>
            </a:extLst>
          </p:cNvPr>
          <p:cNvSpPr/>
          <p:nvPr userDrawn="1"/>
        </p:nvSpPr>
        <p:spPr>
          <a:xfrm>
            <a:off x="1" y="4953424"/>
            <a:ext cx="12192000" cy="1911022"/>
          </a:xfrm>
          <a:custGeom>
            <a:avLst/>
            <a:gdLst>
              <a:gd name="connsiteX0" fmla="*/ 6705138 w 12150873"/>
              <a:gd name="connsiteY0" fmla="*/ 1563236 h 1904576"/>
              <a:gd name="connsiteX1" fmla="*/ 6755300 w 12150873"/>
              <a:gd name="connsiteY1" fmla="*/ 1612006 h 1904576"/>
              <a:gd name="connsiteX2" fmla="*/ 6705138 w 12150873"/>
              <a:gd name="connsiteY2" fmla="*/ 1661537 h 1904576"/>
              <a:gd name="connsiteX3" fmla="*/ 6669084 w 12150873"/>
              <a:gd name="connsiteY3" fmla="*/ 1647058 h 1904576"/>
              <a:gd name="connsiteX4" fmla="*/ 6661752 w 12150873"/>
              <a:gd name="connsiteY4" fmla="*/ 1629803 h 1904576"/>
              <a:gd name="connsiteX5" fmla="*/ 6048463 w 12150873"/>
              <a:gd name="connsiteY5" fmla="*/ 1629803 h 1904576"/>
              <a:gd name="connsiteX6" fmla="*/ 5777464 w 12150873"/>
              <a:gd name="connsiteY6" fmla="*/ 1900702 h 1904576"/>
              <a:gd name="connsiteX7" fmla="*/ 4859662 w 12150873"/>
              <a:gd name="connsiteY7" fmla="*/ 1900702 h 1904576"/>
              <a:gd name="connsiteX8" fmla="*/ 4855790 w 12150873"/>
              <a:gd name="connsiteY8" fmla="*/ 1904576 h 1904576"/>
              <a:gd name="connsiteX9" fmla="*/ 4809236 w 12150873"/>
              <a:gd name="connsiteY9" fmla="*/ 1904576 h 1904576"/>
              <a:gd name="connsiteX10" fmla="*/ 4845683 w 12150873"/>
              <a:gd name="connsiteY10" fmla="*/ 1868102 h 1904576"/>
              <a:gd name="connsiteX11" fmla="*/ 5761936 w 12150873"/>
              <a:gd name="connsiteY11" fmla="*/ 1868102 h 1904576"/>
              <a:gd name="connsiteX12" fmla="*/ 6034485 w 12150873"/>
              <a:gd name="connsiteY12" fmla="*/ 1597201 h 1904576"/>
              <a:gd name="connsiteX13" fmla="*/ 6660656 w 12150873"/>
              <a:gd name="connsiteY13" fmla="*/ 1597201 h 1904576"/>
              <a:gd name="connsiteX14" fmla="*/ 6669084 w 12150873"/>
              <a:gd name="connsiteY14" fmla="*/ 1577906 h 1904576"/>
              <a:gd name="connsiteX15" fmla="*/ 6705138 w 12150873"/>
              <a:gd name="connsiteY15" fmla="*/ 1563236 h 1904576"/>
              <a:gd name="connsiteX16" fmla="*/ 5227957 w 12150873"/>
              <a:gd name="connsiteY16" fmla="*/ 1475494 h 1904576"/>
              <a:gd name="connsiteX17" fmla="*/ 5277872 w 12150873"/>
              <a:gd name="connsiteY17" fmla="*/ 1524641 h 1904576"/>
              <a:gd name="connsiteX18" fmla="*/ 5227957 w 12150873"/>
              <a:gd name="connsiteY18" fmla="*/ 1573791 h 1904576"/>
              <a:gd name="connsiteX19" fmla="*/ 5193399 w 12150873"/>
              <a:gd name="connsiteY19" fmla="*/ 1559296 h 1904576"/>
              <a:gd name="connsiteX20" fmla="*/ 5186831 w 12150873"/>
              <a:gd name="connsiteY20" fmla="*/ 1542834 h 1904576"/>
              <a:gd name="connsiteX21" fmla="*/ 4861243 w 12150873"/>
              <a:gd name="connsiteY21" fmla="*/ 1542834 h 1904576"/>
              <a:gd name="connsiteX22" fmla="*/ 4499672 w 12150873"/>
              <a:gd name="connsiteY22" fmla="*/ 1904576 h 1904576"/>
              <a:gd name="connsiteX23" fmla="*/ 4452003 w 12150873"/>
              <a:gd name="connsiteY23" fmla="*/ 1904576 h 1904576"/>
              <a:gd name="connsiteX24" fmla="*/ 4847280 w 12150873"/>
              <a:gd name="connsiteY24" fmla="*/ 1509458 h 1904576"/>
              <a:gd name="connsiteX25" fmla="*/ 5185635 w 12150873"/>
              <a:gd name="connsiteY25" fmla="*/ 1509458 h 1904576"/>
              <a:gd name="connsiteX26" fmla="*/ 5193399 w 12150873"/>
              <a:gd name="connsiteY26" fmla="*/ 1489989 h 1904576"/>
              <a:gd name="connsiteX27" fmla="*/ 5227957 w 12150873"/>
              <a:gd name="connsiteY27" fmla="*/ 1475494 h 1904576"/>
              <a:gd name="connsiteX28" fmla="*/ 9160584 w 12150873"/>
              <a:gd name="connsiteY28" fmla="*/ 1403933 h 1904576"/>
              <a:gd name="connsiteX29" fmla="*/ 9195322 w 12150873"/>
              <a:gd name="connsiteY29" fmla="*/ 1418508 h 1904576"/>
              <a:gd name="connsiteX30" fmla="*/ 9195322 w 12150873"/>
              <a:gd name="connsiteY30" fmla="*/ 1489247 h 1904576"/>
              <a:gd name="connsiteX31" fmla="*/ 9160584 w 12150873"/>
              <a:gd name="connsiteY31" fmla="*/ 1503822 h 1904576"/>
              <a:gd name="connsiteX32" fmla="*/ 9144342 w 12150873"/>
              <a:gd name="connsiteY32" fmla="*/ 1497338 h 1904576"/>
              <a:gd name="connsiteX33" fmla="*/ 9119875 w 12150873"/>
              <a:gd name="connsiteY33" fmla="*/ 1521468 h 1904576"/>
              <a:gd name="connsiteX34" fmla="*/ 9119875 w 12150873"/>
              <a:gd name="connsiteY34" fmla="*/ 1859850 h 1904576"/>
              <a:gd name="connsiteX35" fmla="*/ 9074694 w 12150873"/>
              <a:gd name="connsiteY35" fmla="*/ 1904576 h 1904576"/>
              <a:gd name="connsiteX36" fmla="*/ 9027559 w 12150873"/>
              <a:gd name="connsiteY36" fmla="*/ 1904576 h 1904576"/>
              <a:gd name="connsiteX37" fmla="*/ 9085712 w 12150873"/>
              <a:gd name="connsiteY37" fmla="*/ 1845879 h 1904576"/>
              <a:gd name="connsiteX38" fmla="*/ 9085712 w 12150873"/>
              <a:gd name="connsiteY38" fmla="*/ 1509052 h 1904576"/>
              <a:gd name="connsiteX39" fmla="*/ 9118933 w 12150873"/>
              <a:gd name="connsiteY39" fmla="*/ 1476219 h 1904576"/>
              <a:gd name="connsiteX40" fmla="*/ 9109990 w 12150873"/>
              <a:gd name="connsiteY40" fmla="*/ 1453587 h 1904576"/>
              <a:gd name="connsiteX41" fmla="*/ 9124082 w 12150873"/>
              <a:gd name="connsiteY41" fmla="*/ 1418508 h 1904576"/>
              <a:gd name="connsiteX42" fmla="*/ 9160584 w 12150873"/>
              <a:gd name="connsiteY42" fmla="*/ 1403933 h 1904576"/>
              <a:gd name="connsiteX43" fmla="*/ 3742011 w 12150873"/>
              <a:gd name="connsiteY43" fmla="*/ 1348128 h 1904576"/>
              <a:gd name="connsiteX44" fmla="*/ 3791927 w 12150873"/>
              <a:gd name="connsiteY44" fmla="*/ 1398044 h 1904576"/>
              <a:gd name="connsiteX45" fmla="*/ 3742011 w 12150873"/>
              <a:gd name="connsiteY45" fmla="*/ 1446423 h 1904576"/>
              <a:gd name="connsiteX46" fmla="*/ 3708034 w 12150873"/>
              <a:gd name="connsiteY46" fmla="*/ 1432600 h 1904576"/>
              <a:gd name="connsiteX47" fmla="*/ 3700900 w 12150873"/>
              <a:gd name="connsiteY47" fmla="*/ 1415481 h 1904576"/>
              <a:gd name="connsiteX48" fmla="*/ 3273490 w 12150873"/>
              <a:gd name="connsiteY48" fmla="*/ 1415481 h 1904576"/>
              <a:gd name="connsiteX49" fmla="*/ 2783928 w 12150873"/>
              <a:gd name="connsiteY49" fmla="*/ 1904576 h 1904576"/>
              <a:gd name="connsiteX50" fmla="*/ 2737043 w 12150873"/>
              <a:gd name="connsiteY50" fmla="*/ 1904576 h 1904576"/>
              <a:gd name="connsiteX51" fmla="*/ 3259514 w 12150873"/>
              <a:gd name="connsiteY51" fmla="*/ 1382092 h 1904576"/>
              <a:gd name="connsiteX52" fmla="*/ 3700134 w 12150873"/>
              <a:gd name="connsiteY52" fmla="*/ 1382092 h 1904576"/>
              <a:gd name="connsiteX53" fmla="*/ 3708034 w 12150873"/>
              <a:gd name="connsiteY53" fmla="*/ 1362719 h 1904576"/>
              <a:gd name="connsiteX54" fmla="*/ 3742011 w 12150873"/>
              <a:gd name="connsiteY54" fmla="*/ 1348128 h 1904576"/>
              <a:gd name="connsiteX55" fmla="*/ 1352439 w 12150873"/>
              <a:gd name="connsiteY55" fmla="*/ 1293078 h 1904576"/>
              <a:gd name="connsiteX56" fmla="*/ 1404942 w 12150873"/>
              <a:gd name="connsiteY56" fmla="*/ 1314732 h 1904576"/>
              <a:gd name="connsiteX57" fmla="*/ 1404942 w 12150873"/>
              <a:gd name="connsiteY57" fmla="*/ 1421637 h 1904576"/>
              <a:gd name="connsiteX58" fmla="*/ 1352439 w 12150873"/>
              <a:gd name="connsiteY58" fmla="*/ 1444462 h 1904576"/>
              <a:gd name="connsiteX59" fmla="*/ 1323668 w 12150873"/>
              <a:gd name="connsiteY59" fmla="*/ 1432094 h 1904576"/>
              <a:gd name="connsiteX60" fmla="*/ 1241341 w 12150873"/>
              <a:gd name="connsiteY60" fmla="*/ 1514343 h 1904576"/>
              <a:gd name="connsiteX61" fmla="*/ 33963 w 12150873"/>
              <a:gd name="connsiteY61" fmla="*/ 1514343 h 1904576"/>
              <a:gd name="connsiteX62" fmla="*/ 33963 w 12150873"/>
              <a:gd name="connsiteY62" fmla="*/ 1463857 h 1904576"/>
              <a:gd name="connsiteX63" fmla="*/ 1221126 w 12150873"/>
              <a:gd name="connsiteY63" fmla="*/ 1463857 h 1904576"/>
              <a:gd name="connsiteX64" fmla="*/ 1289171 w 12150873"/>
              <a:gd name="connsiteY64" fmla="*/ 1396330 h 1904576"/>
              <a:gd name="connsiteX65" fmla="*/ 1277965 w 12150873"/>
              <a:gd name="connsiteY65" fmla="*/ 1368478 h 1904576"/>
              <a:gd name="connsiteX66" fmla="*/ 1299351 w 12150873"/>
              <a:gd name="connsiteY66" fmla="*/ 1314732 h 1904576"/>
              <a:gd name="connsiteX67" fmla="*/ 1352439 w 12150873"/>
              <a:gd name="connsiteY67" fmla="*/ 1293078 h 1904576"/>
              <a:gd name="connsiteX68" fmla="*/ 3852398 w 12150873"/>
              <a:gd name="connsiteY68" fmla="*/ 999991 h 1904576"/>
              <a:gd name="connsiteX69" fmla="*/ 3902314 w 12150873"/>
              <a:gd name="connsiteY69" fmla="*/ 1048761 h 1904576"/>
              <a:gd name="connsiteX70" fmla="*/ 3852398 w 12150873"/>
              <a:gd name="connsiteY70" fmla="*/ 1098294 h 1904576"/>
              <a:gd name="connsiteX71" fmla="*/ 3818130 w 12150873"/>
              <a:gd name="connsiteY71" fmla="*/ 1083815 h 1904576"/>
              <a:gd name="connsiteX72" fmla="*/ 3809227 w 12150873"/>
              <a:gd name="connsiteY72" fmla="*/ 1061701 h 1904576"/>
              <a:gd name="connsiteX73" fmla="*/ 3424155 w 12150873"/>
              <a:gd name="connsiteY73" fmla="*/ 1061701 h 1904576"/>
              <a:gd name="connsiteX74" fmla="*/ 2581964 w 12150873"/>
              <a:gd name="connsiteY74" fmla="*/ 1904576 h 1904576"/>
              <a:gd name="connsiteX75" fmla="*/ 2534614 w 12150873"/>
              <a:gd name="connsiteY75" fmla="*/ 1904576 h 1904576"/>
              <a:gd name="connsiteX76" fmla="*/ 3410182 w 12150873"/>
              <a:gd name="connsiteY76" fmla="*/ 1028295 h 1904576"/>
              <a:gd name="connsiteX77" fmla="*/ 3812347 w 12150873"/>
              <a:gd name="connsiteY77" fmla="*/ 1028295 h 1904576"/>
              <a:gd name="connsiteX78" fmla="*/ 3818130 w 12150873"/>
              <a:gd name="connsiteY78" fmla="*/ 1014088 h 1904576"/>
              <a:gd name="connsiteX79" fmla="*/ 3852398 w 12150873"/>
              <a:gd name="connsiteY79" fmla="*/ 999991 h 1904576"/>
              <a:gd name="connsiteX80" fmla="*/ 5344770 w 12150873"/>
              <a:gd name="connsiteY80" fmla="*/ 864133 h 1904576"/>
              <a:gd name="connsiteX81" fmla="*/ 5393918 w 12150873"/>
              <a:gd name="connsiteY81" fmla="*/ 912514 h 1904576"/>
              <a:gd name="connsiteX82" fmla="*/ 5344770 w 12150873"/>
              <a:gd name="connsiteY82" fmla="*/ 962430 h 1904576"/>
              <a:gd name="connsiteX83" fmla="*/ 5309829 w 12150873"/>
              <a:gd name="connsiteY83" fmla="*/ 947839 h 1904576"/>
              <a:gd name="connsiteX84" fmla="*/ 5302116 w 12150873"/>
              <a:gd name="connsiteY84" fmla="*/ 928665 h 1904576"/>
              <a:gd name="connsiteX85" fmla="*/ 5187533 w 12150873"/>
              <a:gd name="connsiteY85" fmla="*/ 928665 h 1904576"/>
              <a:gd name="connsiteX86" fmla="*/ 4944708 w 12150873"/>
              <a:gd name="connsiteY86" fmla="*/ 1171764 h 1904576"/>
              <a:gd name="connsiteX87" fmla="*/ 4642924 w 12150873"/>
              <a:gd name="connsiteY87" fmla="*/ 1171764 h 1904576"/>
              <a:gd name="connsiteX88" fmla="*/ 4032370 w 12150873"/>
              <a:gd name="connsiteY88" fmla="*/ 1783782 h 1904576"/>
              <a:gd name="connsiteX89" fmla="*/ 3265110 w 12150873"/>
              <a:gd name="connsiteY89" fmla="*/ 1783782 h 1904576"/>
              <a:gd name="connsiteX90" fmla="*/ 3144516 w 12150873"/>
              <a:gd name="connsiteY90" fmla="*/ 1904576 h 1904576"/>
              <a:gd name="connsiteX91" fmla="*/ 3098596 w 12150873"/>
              <a:gd name="connsiteY91" fmla="*/ 1904576 h 1904576"/>
              <a:gd name="connsiteX92" fmla="*/ 3251918 w 12150873"/>
              <a:gd name="connsiteY92" fmla="*/ 1751162 h 1904576"/>
              <a:gd name="connsiteX93" fmla="*/ 4019184 w 12150873"/>
              <a:gd name="connsiteY93" fmla="*/ 1751162 h 1904576"/>
              <a:gd name="connsiteX94" fmla="*/ 4629737 w 12150873"/>
              <a:gd name="connsiteY94" fmla="*/ 1139144 h 1904576"/>
              <a:gd name="connsiteX95" fmla="*/ 4930744 w 12150873"/>
              <a:gd name="connsiteY95" fmla="*/ 1139144 h 1904576"/>
              <a:gd name="connsiteX96" fmla="*/ 5173568 w 12150873"/>
              <a:gd name="connsiteY96" fmla="*/ 895268 h 1904576"/>
              <a:gd name="connsiteX97" fmla="*/ 5302831 w 12150873"/>
              <a:gd name="connsiteY97" fmla="*/ 895268 h 1904576"/>
              <a:gd name="connsiteX98" fmla="*/ 5309829 w 12150873"/>
              <a:gd name="connsiteY98" fmla="*/ 878532 h 1904576"/>
              <a:gd name="connsiteX99" fmla="*/ 5344770 w 12150873"/>
              <a:gd name="connsiteY99" fmla="*/ 864133 h 1904576"/>
              <a:gd name="connsiteX100" fmla="*/ 12126038 w 12150873"/>
              <a:gd name="connsiteY100" fmla="*/ 843237 h 1904576"/>
              <a:gd name="connsiteX101" fmla="*/ 12150873 w 12150873"/>
              <a:gd name="connsiteY101" fmla="*/ 852799 h 1904576"/>
              <a:gd name="connsiteX102" fmla="*/ 12150873 w 12150873"/>
              <a:gd name="connsiteY102" fmla="*/ 930723 h 1904576"/>
              <a:gd name="connsiteX103" fmla="*/ 12126038 w 12150873"/>
              <a:gd name="connsiteY103" fmla="*/ 940684 h 1904576"/>
              <a:gd name="connsiteX104" fmla="*/ 12108244 w 12150873"/>
              <a:gd name="connsiteY104" fmla="*/ 933429 h 1904576"/>
              <a:gd name="connsiteX105" fmla="*/ 11924251 w 12150873"/>
              <a:gd name="connsiteY105" fmla="*/ 1116620 h 1904576"/>
              <a:gd name="connsiteX106" fmla="*/ 11924251 w 12150873"/>
              <a:gd name="connsiteY106" fmla="*/ 1904576 h 1904576"/>
              <a:gd name="connsiteX107" fmla="*/ 11890843 w 12150873"/>
              <a:gd name="connsiteY107" fmla="*/ 1904576 h 1904576"/>
              <a:gd name="connsiteX108" fmla="*/ 11890843 w 12150873"/>
              <a:gd name="connsiteY108" fmla="*/ 1103423 h 1904576"/>
              <a:gd name="connsiteX109" fmla="*/ 12083654 w 12150873"/>
              <a:gd name="connsiteY109" fmla="*/ 909417 h 1904576"/>
              <a:gd name="connsiteX110" fmla="*/ 12076384 w 12150873"/>
              <a:gd name="connsiteY110" fmla="*/ 892533 h 1904576"/>
              <a:gd name="connsiteX111" fmla="*/ 12090959 w 12150873"/>
              <a:gd name="connsiteY111" fmla="*/ 856967 h 1904576"/>
              <a:gd name="connsiteX112" fmla="*/ 12126038 w 12150873"/>
              <a:gd name="connsiteY112" fmla="*/ 843237 h 1904576"/>
              <a:gd name="connsiteX113" fmla="*/ 7500083 w 12150873"/>
              <a:gd name="connsiteY113" fmla="*/ 644772 h 1904576"/>
              <a:gd name="connsiteX114" fmla="*/ 7395193 w 12150873"/>
              <a:gd name="connsiteY114" fmla="*/ 749369 h 1904576"/>
              <a:gd name="connsiteX115" fmla="*/ 7500083 w 12150873"/>
              <a:gd name="connsiteY115" fmla="*/ 855516 h 1904576"/>
              <a:gd name="connsiteX116" fmla="*/ 7604974 w 12150873"/>
              <a:gd name="connsiteY116" fmla="*/ 749369 h 1904576"/>
              <a:gd name="connsiteX117" fmla="*/ 7500083 w 12150873"/>
              <a:gd name="connsiteY117" fmla="*/ 644772 h 1904576"/>
              <a:gd name="connsiteX118" fmla="*/ 7500083 w 12150873"/>
              <a:gd name="connsiteY118" fmla="*/ 612231 h 1904576"/>
              <a:gd name="connsiteX119" fmla="*/ 7638384 w 12150873"/>
              <a:gd name="connsiteY119" fmla="*/ 749369 h 1904576"/>
              <a:gd name="connsiteX120" fmla="*/ 7500083 w 12150873"/>
              <a:gd name="connsiteY120" fmla="*/ 888833 h 1904576"/>
              <a:gd name="connsiteX121" fmla="*/ 7361784 w 12150873"/>
              <a:gd name="connsiteY121" fmla="*/ 749369 h 1904576"/>
              <a:gd name="connsiteX122" fmla="*/ 7500083 w 12150873"/>
              <a:gd name="connsiteY122" fmla="*/ 612231 h 1904576"/>
              <a:gd name="connsiteX123" fmla="*/ 5627790 w 12150873"/>
              <a:gd name="connsiteY123" fmla="*/ 315041 h 1904576"/>
              <a:gd name="connsiteX124" fmla="*/ 5679754 w 12150873"/>
              <a:gd name="connsiteY124" fmla="*/ 363420 h 1904576"/>
              <a:gd name="connsiteX125" fmla="*/ 5627790 w 12150873"/>
              <a:gd name="connsiteY125" fmla="*/ 413336 h 1904576"/>
              <a:gd name="connsiteX126" fmla="*/ 5591615 w 12150873"/>
              <a:gd name="connsiteY126" fmla="*/ 398747 h 1904576"/>
              <a:gd name="connsiteX127" fmla="*/ 5582345 w 12150873"/>
              <a:gd name="connsiteY127" fmla="*/ 377997 h 1904576"/>
              <a:gd name="connsiteX128" fmla="*/ 4687734 w 12150873"/>
              <a:gd name="connsiteY128" fmla="*/ 377997 h 1904576"/>
              <a:gd name="connsiteX129" fmla="*/ 4557329 w 12150873"/>
              <a:gd name="connsiteY129" fmla="*/ 478899 h 1904576"/>
              <a:gd name="connsiteX130" fmla="*/ 4557329 w 12150873"/>
              <a:gd name="connsiteY130" fmla="*/ 1039286 h 1904576"/>
              <a:gd name="connsiteX131" fmla="*/ 3976687 w 12150873"/>
              <a:gd name="connsiteY131" fmla="*/ 1619854 h 1904576"/>
              <a:gd name="connsiteX132" fmla="*/ 3233809 w 12150873"/>
              <a:gd name="connsiteY132" fmla="*/ 1619854 h 1904576"/>
              <a:gd name="connsiteX133" fmla="*/ 2949052 w 12150873"/>
              <a:gd name="connsiteY133" fmla="*/ 1904576 h 1904576"/>
              <a:gd name="connsiteX134" fmla="*/ 2902311 w 12150873"/>
              <a:gd name="connsiteY134" fmla="*/ 1904576 h 1904576"/>
              <a:gd name="connsiteX135" fmla="*/ 3220612 w 12150873"/>
              <a:gd name="connsiteY135" fmla="*/ 1586478 h 1904576"/>
              <a:gd name="connsiteX136" fmla="*/ 3962712 w 12150873"/>
              <a:gd name="connsiteY136" fmla="*/ 1586478 h 1904576"/>
              <a:gd name="connsiteX137" fmla="*/ 4523951 w 12150873"/>
              <a:gd name="connsiteY137" fmla="*/ 1025315 h 1904576"/>
              <a:gd name="connsiteX138" fmla="*/ 4523951 w 12150873"/>
              <a:gd name="connsiteY138" fmla="*/ 462600 h 1904576"/>
              <a:gd name="connsiteX139" fmla="*/ 4676867 w 12150873"/>
              <a:gd name="connsiteY139" fmla="*/ 346176 h 1904576"/>
              <a:gd name="connsiteX140" fmla="*/ 5583708 w 12150873"/>
              <a:gd name="connsiteY140" fmla="*/ 346176 h 1904576"/>
              <a:gd name="connsiteX141" fmla="*/ 5591615 w 12150873"/>
              <a:gd name="connsiteY141" fmla="*/ 328864 h 1904576"/>
              <a:gd name="connsiteX142" fmla="*/ 5627790 w 12150873"/>
              <a:gd name="connsiteY142" fmla="*/ 315041 h 1904576"/>
              <a:gd name="connsiteX143" fmla="*/ 906752 w 12150873"/>
              <a:gd name="connsiteY143" fmla="*/ 315041 h 1904576"/>
              <a:gd name="connsiteX144" fmla="*/ 955898 w 12150873"/>
              <a:gd name="connsiteY144" fmla="*/ 364572 h 1904576"/>
              <a:gd name="connsiteX145" fmla="*/ 906752 w 12150873"/>
              <a:gd name="connsiteY145" fmla="*/ 413341 h 1904576"/>
              <a:gd name="connsiteX146" fmla="*/ 857604 w 12150873"/>
              <a:gd name="connsiteY146" fmla="*/ 364572 h 1904576"/>
              <a:gd name="connsiteX147" fmla="*/ 906752 w 12150873"/>
              <a:gd name="connsiteY147" fmla="*/ 315041 h 1904576"/>
              <a:gd name="connsiteX148" fmla="*/ 6893998 w 12150873"/>
              <a:gd name="connsiteY148" fmla="*/ 123386 h 1904576"/>
              <a:gd name="connsiteX149" fmla="*/ 6788626 w 12150873"/>
              <a:gd name="connsiteY149" fmla="*/ 230129 h 1904576"/>
              <a:gd name="connsiteX150" fmla="*/ 6893998 w 12150873"/>
              <a:gd name="connsiteY150" fmla="*/ 335314 h 1904576"/>
              <a:gd name="connsiteX151" fmla="*/ 6998594 w 12150873"/>
              <a:gd name="connsiteY151" fmla="*/ 230129 h 1904576"/>
              <a:gd name="connsiteX152" fmla="*/ 6893998 w 12150873"/>
              <a:gd name="connsiteY152" fmla="*/ 123386 h 1904576"/>
              <a:gd name="connsiteX153" fmla="*/ 7409511 w 12150873"/>
              <a:gd name="connsiteY153" fmla="*/ 112058 h 1904576"/>
              <a:gd name="connsiteX154" fmla="*/ 7303845 w 12150873"/>
              <a:gd name="connsiteY154" fmla="*/ 216364 h 1904576"/>
              <a:gd name="connsiteX155" fmla="*/ 7409511 w 12150873"/>
              <a:gd name="connsiteY155" fmla="*/ 320669 h 1904576"/>
              <a:gd name="connsiteX156" fmla="*/ 7515179 w 12150873"/>
              <a:gd name="connsiteY156" fmla="*/ 216364 h 1904576"/>
              <a:gd name="connsiteX157" fmla="*/ 7409511 w 12150873"/>
              <a:gd name="connsiteY157" fmla="*/ 112058 h 1904576"/>
              <a:gd name="connsiteX158" fmla="*/ 6893998 w 12150873"/>
              <a:gd name="connsiteY158" fmla="*/ 91442 h 1904576"/>
              <a:gd name="connsiteX159" fmla="*/ 7032685 w 12150873"/>
              <a:gd name="connsiteY159" fmla="*/ 230129 h 1904576"/>
              <a:gd name="connsiteX160" fmla="*/ 6893998 w 12150873"/>
              <a:gd name="connsiteY160" fmla="*/ 368039 h 1904576"/>
              <a:gd name="connsiteX161" fmla="*/ 6756084 w 12150873"/>
              <a:gd name="connsiteY161" fmla="*/ 230129 h 1904576"/>
              <a:gd name="connsiteX162" fmla="*/ 6893998 w 12150873"/>
              <a:gd name="connsiteY162" fmla="*/ 91442 h 1904576"/>
              <a:gd name="connsiteX163" fmla="*/ 7409511 w 12150873"/>
              <a:gd name="connsiteY163" fmla="*/ 77289 h 1904576"/>
              <a:gd name="connsiteX164" fmla="*/ 7547812 w 12150873"/>
              <a:gd name="connsiteY164" fmla="*/ 216364 h 1904576"/>
              <a:gd name="connsiteX165" fmla="*/ 7409511 w 12150873"/>
              <a:gd name="connsiteY165" fmla="*/ 353892 h 1904576"/>
              <a:gd name="connsiteX166" fmla="*/ 7271212 w 12150873"/>
              <a:gd name="connsiteY166" fmla="*/ 216364 h 1904576"/>
              <a:gd name="connsiteX167" fmla="*/ 7409511 w 12150873"/>
              <a:gd name="connsiteY167" fmla="*/ 77289 h 1904576"/>
              <a:gd name="connsiteX168" fmla="*/ 11752359 w 12150873"/>
              <a:gd name="connsiteY168" fmla="*/ 0 h 1904576"/>
              <a:gd name="connsiteX169" fmla="*/ 11784881 w 12150873"/>
              <a:gd name="connsiteY169" fmla="*/ 0 h 1904576"/>
              <a:gd name="connsiteX170" fmla="*/ 11784881 w 12150873"/>
              <a:gd name="connsiteY170" fmla="*/ 1904576 h 1904576"/>
              <a:gd name="connsiteX171" fmla="*/ 11752359 w 12150873"/>
              <a:gd name="connsiteY171" fmla="*/ 1904576 h 1904576"/>
              <a:gd name="connsiteX172" fmla="*/ 11652662 w 12150873"/>
              <a:gd name="connsiteY172" fmla="*/ 0 h 1904576"/>
              <a:gd name="connsiteX173" fmla="*/ 11685822 w 12150873"/>
              <a:gd name="connsiteY173" fmla="*/ 0 h 1904576"/>
              <a:gd name="connsiteX174" fmla="*/ 11685822 w 12150873"/>
              <a:gd name="connsiteY174" fmla="*/ 712539 h 1904576"/>
              <a:gd name="connsiteX175" fmla="*/ 11631839 w 12150873"/>
              <a:gd name="connsiteY175" fmla="*/ 766850 h 1904576"/>
              <a:gd name="connsiteX176" fmla="*/ 11631839 w 12150873"/>
              <a:gd name="connsiteY176" fmla="*/ 1654453 h 1904576"/>
              <a:gd name="connsiteX177" fmla="*/ 11382392 w 12150873"/>
              <a:gd name="connsiteY177" fmla="*/ 1904576 h 1904576"/>
              <a:gd name="connsiteX178" fmla="*/ 11336182 w 12150873"/>
              <a:gd name="connsiteY178" fmla="*/ 1904576 h 1904576"/>
              <a:gd name="connsiteX179" fmla="*/ 11598677 w 12150873"/>
              <a:gd name="connsiteY179" fmla="*/ 1640488 h 1904576"/>
              <a:gd name="connsiteX180" fmla="*/ 11598677 w 12150873"/>
              <a:gd name="connsiteY180" fmla="*/ 752109 h 1904576"/>
              <a:gd name="connsiteX181" fmla="*/ 11652662 w 12150873"/>
              <a:gd name="connsiteY181" fmla="*/ 698574 h 1904576"/>
              <a:gd name="connsiteX182" fmla="*/ 11373950 w 12150873"/>
              <a:gd name="connsiteY182" fmla="*/ 0 h 1904576"/>
              <a:gd name="connsiteX183" fmla="*/ 11407640 w 12150873"/>
              <a:gd name="connsiteY183" fmla="*/ 0 h 1904576"/>
              <a:gd name="connsiteX184" fmla="*/ 11407640 w 12150873"/>
              <a:gd name="connsiteY184" fmla="*/ 1088069 h 1904576"/>
              <a:gd name="connsiteX185" fmla="*/ 11302651 w 12150873"/>
              <a:gd name="connsiteY185" fmla="*/ 1192160 h 1904576"/>
              <a:gd name="connsiteX186" fmla="*/ 11302651 w 12150873"/>
              <a:gd name="connsiteY186" fmla="*/ 1312691 h 1904576"/>
              <a:gd name="connsiteX187" fmla="*/ 11320653 w 12150873"/>
              <a:gd name="connsiteY187" fmla="*/ 1320150 h 1904576"/>
              <a:gd name="connsiteX188" fmla="*/ 11334860 w 12150873"/>
              <a:gd name="connsiteY188" fmla="*/ 1355204 h 1904576"/>
              <a:gd name="connsiteX189" fmla="*/ 11285712 w 12150873"/>
              <a:gd name="connsiteY189" fmla="*/ 1403974 h 1904576"/>
              <a:gd name="connsiteX190" fmla="*/ 11236564 w 12150873"/>
              <a:gd name="connsiteY190" fmla="*/ 1355204 h 1904576"/>
              <a:gd name="connsiteX191" fmla="*/ 11250770 w 12150873"/>
              <a:gd name="connsiteY191" fmla="*/ 1320150 h 1904576"/>
              <a:gd name="connsiteX192" fmla="*/ 11270529 w 12150873"/>
              <a:gd name="connsiteY192" fmla="*/ 1311963 h 1904576"/>
              <a:gd name="connsiteX193" fmla="*/ 11270529 w 12150873"/>
              <a:gd name="connsiteY193" fmla="*/ 1178177 h 1904576"/>
              <a:gd name="connsiteX194" fmla="*/ 11373950 w 12150873"/>
              <a:gd name="connsiteY194" fmla="*/ 1074085 h 1904576"/>
              <a:gd name="connsiteX195" fmla="*/ 11100663 w 12150873"/>
              <a:gd name="connsiteY195" fmla="*/ 0 h 1904576"/>
              <a:gd name="connsiteX196" fmla="*/ 11182062 w 12150873"/>
              <a:gd name="connsiteY196" fmla="*/ 0 h 1904576"/>
              <a:gd name="connsiteX197" fmla="*/ 11176015 w 12150873"/>
              <a:gd name="connsiteY197" fmla="*/ 14295 h 1904576"/>
              <a:gd name="connsiteX198" fmla="*/ 11156538 w 12150873"/>
              <a:gd name="connsiteY198" fmla="*/ 22226 h 1904576"/>
              <a:gd name="connsiteX199" fmla="*/ 11156538 w 12150873"/>
              <a:gd name="connsiteY199" fmla="*/ 738775 h 1904576"/>
              <a:gd name="connsiteX200" fmla="*/ 10771775 w 12150873"/>
              <a:gd name="connsiteY200" fmla="*/ 1123707 h 1904576"/>
              <a:gd name="connsiteX201" fmla="*/ 10771775 w 12150873"/>
              <a:gd name="connsiteY201" fmla="*/ 1904576 h 1904576"/>
              <a:gd name="connsiteX202" fmla="*/ 10738418 w 12150873"/>
              <a:gd name="connsiteY202" fmla="*/ 1904576 h 1904576"/>
              <a:gd name="connsiteX203" fmla="*/ 10738418 w 12150873"/>
              <a:gd name="connsiteY203" fmla="*/ 1109738 h 1904576"/>
              <a:gd name="connsiteX204" fmla="*/ 11123182 w 12150873"/>
              <a:gd name="connsiteY204" fmla="*/ 725581 h 1904576"/>
              <a:gd name="connsiteX205" fmla="*/ 11123182 w 12150873"/>
              <a:gd name="connsiteY205" fmla="*/ 21003 h 1904576"/>
              <a:gd name="connsiteX206" fmla="*/ 11106709 w 12150873"/>
              <a:gd name="connsiteY206" fmla="*/ 14295 h 1904576"/>
              <a:gd name="connsiteX207" fmla="*/ 10824369 w 12150873"/>
              <a:gd name="connsiteY207" fmla="*/ 0 h 1904576"/>
              <a:gd name="connsiteX208" fmla="*/ 10923841 w 12150873"/>
              <a:gd name="connsiteY208" fmla="*/ 0 h 1904576"/>
              <a:gd name="connsiteX209" fmla="*/ 10923841 w 12150873"/>
              <a:gd name="connsiteY209" fmla="*/ 566408 h 1904576"/>
              <a:gd name="connsiteX210" fmla="*/ 10568694 w 12150873"/>
              <a:gd name="connsiteY210" fmla="*/ 920156 h 1904576"/>
              <a:gd name="connsiteX211" fmla="*/ 10568694 w 12150873"/>
              <a:gd name="connsiteY211" fmla="*/ 1904576 h 1904576"/>
              <a:gd name="connsiteX212" fmla="*/ 10469222 w 12150873"/>
              <a:gd name="connsiteY212" fmla="*/ 1904576 h 1904576"/>
              <a:gd name="connsiteX213" fmla="*/ 10469222 w 12150873"/>
              <a:gd name="connsiteY213" fmla="*/ 878264 h 1904576"/>
              <a:gd name="connsiteX214" fmla="*/ 10824369 w 12150873"/>
              <a:gd name="connsiteY214" fmla="*/ 524519 h 1904576"/>
              <a:gd name="connsiteX215" fmla="*/ 10600943 w 12150873"/>
              <a:gd name="connsiteY215" fmla="*/ 0 h 1904576"/>
              <a:gd name="connsiteX216" fmla="*/ 10634268 w 12150873"/>
              <a:gd name="connsiteY216" fmla="*/ 0 h 1904576"/>
              <a:gd name="connsiteX217" fmla="*/ 10634268 w 12150873"/>
              <a:gd name="connsiteY217" fmla="*/ 466158 h 1904576"/>
              <a:gd name="connsiteX218" fmla="*/ 10375423 w 12150873"/>
              <a:gd name="connsiteY218" fmla="*/ 725594 h 1904576"/>
              <a:gd name="connsiteX219" fmla="*/ 10375423 w 12150873"/>
              <a:gd name="connsiteY219" fmla="*/ 1904576 h 1904576"/>
              <a:gd name="connsiteX220" fmla="*/ 10342874 w 12150873"/>
              <a:gd name="connsiteY220" fmla="*/ 1904576 h 1904576"/>
              <a:gd name="connsiteX221" fmla="*/ 10342874 w 12150873"/>
              <a:gd name="connsiteY221" fmla="*/ 712389 h 1904576"/>
              <a:gd name="connsiteX222" fmla="*/ 10600943 w 12150873"/>
              <a:gd name="connsiteY222" fmla="*/ 453732 h 1904576"/>
              <a:gd name="connsiteX223" fmla="*/ 10455185 w 12150873"/>
              <a:gd name="connsiteY223" fmla="*/ 0 h 1904576"/>
              <a:gd name="connsiteX224" fmla="*/ 10488568 w 12150873"/>
              <a:gd name="connsiteY224" fmla="*/ 0 h 1904576"/>
              <a:gd name="connsiteX225" fmla="*/ 10488568 w 12150873"/>
              <a:gd name="connsiteY225" fmla="*/ 387468 h 1904576"/>
              <a:gd name="connsiteX226" fmla="*/ 10251778 w 12150873"/>
              <a:gd name="connsiteY226" fmla="*/ 623987 h 1904576"/>
              <a:gd name="connsiteX227" fmla="*/ 10251778 w 12150873"/>
              <a:gd name="connsiteY227" fmla="*/ 1904576 h 1904576"/>
              <a:gd name="connsiteX228" fmla="*/ 10219170 w 12150873"/>
              <a:gd name="connsiteY228" fmla="*/ 1904576 h 1904576"/>
              <a:gd name="connsiteX229" fmla="*/ 10219170 w 12150873"/>
              <a:gd name="connsiteY229" fmla="*/ 610029 h 1904576"/>
              <a:gd name="connsiteX230" fmla="*/ 10455185 w 12150873"/>
              <a:gd name="connsiteY230" fmla="*/ 373509 h 1904576"/>
              <a:gd name="connsiteX231" fmla="*/ 10370233 w 12150873"/>
              <a:gd name="connsiteY231" fmla="*/ 0 h 1904576"/>
              <a:gd name="connsiteX232" fmla="*/ 10403657 w 12150873"/>
              <a:gd name="connsiteY232" fmla="*/ 0 h 1904576"/>
              <a:gd name="connsiteX233" fmla="*/ 10403657 w 12150873"/>
              <a:gd name="connsiteY233" fmla="*/ 265304 h 1904576"/>
              <a:gd name="connsiteX234" fmla="*/ 10182900 w 12150873"/>
              <a:gd name="connsiteY234" fmla="*/ 484961 h 1904576"/>
              <a:gd name="connsiteX235" fmla="*/ 10182900 w 12150873"/>
              <a:gd name="connsiteY235" fmla="*/ 1904576 h 1904576"/>
              <a:gd name="connsiteX236" fmla="*/ 10149476 w 12150873"/>
              <a:gd name="connsiteY236" fmla="*/ 1904576 h 1904576"/>
              <a:gd name="connsiteX237" fmla="*/ 10149476 w 12150873"/>
              <a:gd name="connsiteY237" fmla="*/ 470990 h 1904576"/>
              <a:gd name="connsiteX238" fmla="*/ 10370233 w 12150873"/>
              <a:gd name="connsiteY238" fmla="*/ 252109 h 1904576"/>
              <a:gd name="connsiteX239" fmla="*/ 10209079 w 12150873"/>
              <a:gd name="connsiteY239" fmla="*/ 0 h 1904576"/>
              <a:gd name="connsiteX240" fmla="*/ 10242330 w 12150873"/>
              <a:gd name="connsiteY240" fmla="*/ 0 h 1904576"/>
              <a:gd name="connsiteX241" fmla="*/ 10242330 w 12150873"/>
              <a:gd name="connsiteY241" fmla="*/ 116455 h 1904576"/>
              <a:gd name="connsiteX242" fmla="*/ 9701789 w 12150873"/>
              <a:gd name="connsiteY242" fmla="*/ 660704 h 1904576"/>
              <a:gd name="connsiteX243" fmla="*/ 9701789 w 12150873"/>
              <a:gd name="connsiteY243" fmla="*/ 1904576 h 1904576"/>
              <a:gd name="connsiteX244" fmla="*/ 9668537 w 12150873"/>
              <a:gd name="connsiteY244" fmla="*/ 1904576 h 1904576"/>
              <a:gd name="connsiteX245" fmla="*/ 9668537 w 12150873"/>
              <a:gd name="connsiteY245" fmla="*/ 645953 h 1904576"/>
              <a:gd name="connsiteX246" fmla="*/ 10209079 w 12150873"/>
              <a:gd name="connsiteY246" fmla="*/ 102480 h 1904576"/>
              <a:gd name="connsiteX247" fmla="*/ 10016499 w 12150873"/>
              <a:gd name="connsiteY247" fmla="*/ 0 h 1904576"/>
              <a:gd name="connsiteX248" fmla="*/ 10049863 w 12150873"/>
              <a:gd name="connsiteY248" fmla="*/ 0 h 1904576"/>
              <a:gd name="connsiteX249" fmla="*/ 10049863 w 12150873"/>
              <a:gd name="connsiteY249" fmla="*/ 91646 h 1904576"/>
              <a:gd name="connsiteX250" fmla="*/ 9415193 w 12150873"/>
              <a:gd name="connsiteY250" fmla="*/ 727694 h 1904576"/>
              <a:gd name="connsiteX251" fmla="*/ 9415193 w 12150873"/>
              <a:gd name="connsiteY251" fmla="*/ 1563332 h 1904576"/>
              <a:gd name="connsiteX252" fmla="*/ 9271654 w 12150873"/>
              <a:gd name="connsiteY252" fmla="*/ 1707006 h 1904576"/>
              <a:gd name="connsiteX253" fmla="*/ 9271654 w 12150873"/>
              <a:gd name="connsiteY253" fmla="*/ 1904576 h 1904576"/>
              <a:gd name="connsiteX254" fmla="*/ 9239068 w 12150873"/>
              <a:gd name="connsiteY254" fmla="*/ 1904576 h 1904576"/>
              <a:gd name="connsiteX255" fmla="*/ 9239068 w 12150873"/>
              <a:gd name="connsiteY255" fmla="*/ 1693028 h 1904576"/>
              <a:gd name="connsiteX256" fmla="*/ 9381829 w 12150873"/>
              <a:gd name="connsiteY256" fmla="*/ 1549354 h 1904576"/>
              <a:gd name="connsiteX257" fmla="*/ 9381829 w 12150873"/>
              <a:gd name="connsiteY257" fmla="*/ 714491 h 1904576"/>
              <a:gd name="connsiteX258" fmla="*/ 10016499 w 12150873"/>
              <a:gd name="connsiteY258" fmla="*/ 77667 h 1904576"/>
              <a:gd name="connsiteX259" fmla="*/ 9799166 w 12150873"/>
              <a:gd name="connsiteY259" fmla="*/ 0 h 1904576"/>
              <a:gd name="connsiteX260" fmla="*/ 9846568 w 12150873"/>
              <a:gd name="connsiteY260" fmla="*/ 0 h 1904576"/>
              <a:gd name="connsiteX261" fmla="*/ 9286500 w 12150873"/>
              <a:gd name="connsiteY261" fmla="*/ 560897 h 1904576"/>
              <a:gd name="connsiteX262" fmla="*/ 9286500 w 12150873"/>
              <a:gd name="connsiteY262" fmla="*/ 817783 h 1904576"/>
              <a:gd name="connsiteX263" fmla="*/ 8679642 w 12150873"/>
              <a:gd name="connsiteY263" fmla="*/ 1422356 h 1904576"/>
              <a:gd name="connsiteX264" fmla="*/ 8679642 w 12150873"/>
              <a:gd name="connsiteY264" fmla="*/ 1904576 h 1904576"/>
              <a:gd name="connsiteX265" fmla="*/ 8647005 w 12150873"/>
              <a:gd name="connsiteY265" fmla="*/ 1904576 h 1904576"/>
              <a:gd name="connsiteX266" fmla="*/ 8647005 w 12150873"/>
              <a:gd name="connsiteY266" fmla="*/ 1409162 h 1904576"/>
              <a:gd name="connsiteX267" fmla="*/ 9252311 w 12150873"/>
              <a:gd name="connsiteY267" fmla="*/ 803812 h 1904576"/>
              <a:gd name="connsiteX268" fmla="*/ 9252311 w 12150873"/>
              <a:gd name="connsiteY268" fmla="*/ 546926 h 1904576"/>
              <a:gd name="connsiteX269" fmla="*/ 9637183 w 12150873"/>
              <a:gd name="connsiteY269" fmla="*/ 0 h 1904576"/>
              <a:gd name="connsiteX270" fmla="*/ 9670591 w 12150873"/>
              <a:gd name="connsiteY270" fmla="*/ 0 h 1904576"/>
              <a:gd name="connsiteX271" fmla="*/ 9670591 w 12150873"/>
              <a:gd name="connsiteY271" fmla="*/ 49009 h 1904576"/>
              <a:gd name="connsiteX272" fmla="*/ 8427484 w 12150873"/>
              <a:gd name="connsiteY272" fmla="*/ 1292126 h 1904576"/>
              <a:gd name="connsiteX273" fmla="*/ 8427484 w 12150873"/>
              <a:gd name="connsiteY273" fmla="*/ 1904576 h 1904576"/>
              <a:gd name="connsiteX274" fmla="*/ 8394076 w 12150873"/>
              <a:gd name="connsiteY274" fmla="*/ 1904576 h 1904576"/>
              <a:gd name="connsiteX275" fmla="*/ 8394076 w 12150873"/>
              <a:gd name="connsiteY275" fmla="*/ 1278150 h 1904576"/>
              <a:gd name="connsiteX276" fmla="*/ 9637183 w 12150873"/>
              <a:gd name="connsiteY276" fmla="*/ 35032 h 1904576"/>
              <a:gd name="connsiteX277" fmla="*/ 9404717 w 12150873"/>
              <a:gd name="connsiteY277" fmla="*/ 0 h 1904576"/>
              <a:gd name="connsiteX278" fmla="*/ 9452097 w 12150873"/>
              <a:gd name="connsiteY278" fmla="*/ 0 h 1904576"/>
              <a:gd name="connsiteX279" fmla="*/ 9159897 w 12150873"/>
              <a:gd name="connsiteY279" fmla="*/ 291417 h 1904576"/>
              <a:gd name="connsiteX280" fmla="*/ 8863445 w 12150873"/>
              <a:gd name="connsiteY280" fmla="*/ 291417 h 1904576"/>
              <a:gd name="connsiteX281" fmla="*/ 8362889 w 12150873"/>
              <a:gd name="connsiteY281" fmla="*/ 792597 h 1904576"/>
              <a:gd name="connsiteX282" fmla="*/ 8362889 w 12150873"/>
              <a:gd name="connsiteY282" fmla="*/ 1071894 h 1904576"/>
              <a:gd name="connsiteX283" fmla="*/ 8085062 w 12150873"/>
              <a:gd name="connsiteY283" fmla="*/ 1347309 h 1904576"/>
              <a:gd name="connsiteX284" fmla="*/ 8085062 w 12150873"/>
              <a:gd name="connsiteY284" fmla="*/ 1764700 h 1904576"/>
              <a:gd name="connsiteX285" fmla="*/ 7945289 w 12150873"/>
              <a:gd name="connsiteY285" fmla="*/ 1904576 h 1904576"/>
              <a:gd name="connsiteX286" fmla="*/ 7899973 w 12150873"/>
              <a:gd name="connsiteY286" fmla="*/ 1904576 h 1904576"/>
              <a:gd name="connsiteX287" fmla="*/ 8052467 w 12150873"/>
              <a:gd name="connsiteY287" fmla="*/ 1752287 h 1904576"/>
              <a:gd name="connsiteX288" fmla="*/ 8052467 w 12150873"/>
              <a:gd name="connsiteY288" fmla="*/ 1334897 h 1904576"/>
              <a:gd name="connsiteX289" fmla="*/ 8328743 w 12150873"/>
              <a:gd name="connsiteY289" fmla="*/ 1057928 h 1904576"/>
              <a:gd name="connsiteX290" fmla="*/ 8328743 w 12150873"/>
              <a:gd name="connsiteY290" fmla="*/ 779409 h 1904576"/>
              <a:gd name="connsiteX291" fmla="*/ 8849476 w 12150873"/>
              <a:gd name="connsiteY291" fmla="*/ 258057 h 1904576"/>
              <a:gd name="connsiteX292" fmla="*/ 9145928 w 12150873"/>
              <a:gd name="connsiteY292" fmla="*/ 258057 h 1904576"/>
              <a:gd name="connsiteX293" fmla="*/ 9108120 w 12150873"/>
              <a:gd name="connsiteY293" fmla="*/ 0 h 1904576"/>
              <a:gd name="connsiteX294" fmla="*/ 9154167 w 12150873"/>
              <a:gd name="connsiteY294" fmla="*/ 0 h 1904576"/>
              <a:gd name="connsiteX295" fmla="*/ 8984487 w 12150873"/>
              <a:gd name="connsiteY295" fmla="*/ 169739 h 1904576"/>
              <a:gd name="connsiteX296" fmla="*/ 8777263 w 12150873"/>
              <a:gd name="connsiteY296" fmla="*/ 169739 h 1904576"/>
              <a:gd name="connsiteX297" fmla="*/ 8238638 w 12150873"/>
              <a:gd name="connsiteY297" fmla="*/ 707773 h 1904576"/>
              <a:gd name="connsiteX298" fmla="*/ 8238638 w 12150873"/>
              <a:gd name="connsiteY298" fmla="*/ 1039290 h 1904576"/>
              <a:gd name="connsiteX299" fmla="*/ 7956131 w 12150873"/>
              <a:gd name="connsiteY299" fmla="*/ 1322669 h 1904576"/>
              <a:gd name="connsiteX300" fmla="*/ 7956131 w 12150873"/>
              <a:gd name="connsiteY300" fmla="*/ 1743471 h 1904576"/>
              <a:gd name="connsiteX301" fmla="*/ 7794914 w 12150873"/>
              <a:gd name="connsiteY301" fmla="*/ 1904576 h 1904576"/>
              <a:gd name="connsiteX302" fmla="*/ 7747557 w 12150873"/>
              <a:gd name="connsiteY302" fmla="*/ 1904576 h 1904576"/>
              <a:gd name="connsiteX303" fmla="*/ 7922758 w 12150873"/>
              <a:gd name="connsiteY303" fmla="*/ 1729496 h 1904576"/>
              <a:gd name="connsiteX304" fmla="*/ 7922758 w 12150873"/>
              <a:gd name="connsiteY304" fmla="*/ 1308695 h 1904576"/>
              <a:gd name="connsiteX305" fmla="*/ 8205264 w 12150873"/>
              <a:gd name="connsiteY305" fmla="*/ 1025315 h 1904576"/>
              <a:gd name="connsiteX306" fmla="*/ 8205264 w 12150873"/>
              <a:gd name="connsiteY306" fmla="*/ 693797 h 1904576"/>
              <a:gd name="connsiteX307" fmla="*/ 8764070 w 12150873"/>
              <a:gd name="connsiteY307" fmla="*/ 137129 h 1904576"/>
              <a:gd name="connsiteX308" fmla="*/ 8970517 w 12150873"/>
              <a:gd name="connsiteY308" fmla="*/ 137129 h 1904576"/>
              <a:gd name="connsiteX309" fmla="*/ 8654098 w 12150873"/>
              <a:gd name="connsiteY309" fmla="*/ 0 h 1904576"/>
              <a:gd name="connsiteX310" fmla="*/ 8701282 w 12150873"/>
              <a:gd name="connsiteY310" fmla="*/ 0 h 1904576"/>
              <a:gd name="connsiteX311" fmla="*/ 8139214 w 12150873"/>
              <a:gd name="connsiteY311" fmla="*/ 562099 h 1904576"/>
              <a:gd name="connsiteX312" fmla="*/ 8139214 w 12150873"/>
              <a:gd name="connsiteY312" fmla="*/ 848393 h 1904576"/>
              <a:gd name="connsiteX313" fmla="*/ 7395920 w 12150873"/>
              <a:gd name="connsiteY313" fmla="*/ 1589345 h 1904576"/>
              <a:gd name="connsiteX314" fmla="*/ 7395920 w 12150873"/>
              <a:gd name="connsiteY314" fmla="*/ 1904576 h 1904576"/>
              <a:gd name="connsiteX315" fmla="*/ 7364075 w 12150873"/>
              <a:gd name="connsiteY315" fmla="*/ 1904576 h 1904576"/>
              <a:gd name="connsiteX316" fmla="*/ 7364075 w 12150873"/>
              <a:gd name="connsiteY316" fmla="*/ 1576155 h 1904576"/>
              <a:gd name="connsiteX317" fmla="*/ 8106594 w 12150873"/>
              <a:gd name="connsiteY317" fmla="*/ 834426 h 1904576"/>
              <a:gd name="connsiteX318" fmla="*/ 8106594 w 12150873"/>
              <a:gd name="connsiteY318" fmla="*/ 548133 h 1904576"/>
              <a:gd name="connsiteX319" fmla="*/ 8351845 w 12150873"/>
              <a:gd name="connsiteY319" fmla="*/ 0 h 1904576"/>
              <a:gd name="connsiteX320" fmla="*/ 8398496 w 12150873"/>
              <a:gd name="connsiteY320" fmla="*/ 0 h 1904576"/>
              <a:gd name="connsiteX321" fmla="*/ 7956370 w 12150873"/>
              <a:gd name="connsiteY321" fmla="*/ 442604 h 1904576"/>
              <a:gd name="connsiteX322" fmla="*/ 7956370 w 12150873"/>
              <a:gd name="connsiteY322" fmla="*/ 847941 h 1904576"/>
              <a:gd name="connsiteX323" fmla="*/ 7259044 w 12150873"/>
              <a:gd name="connsiteY323" fmla="*/ 1546798 h 1904576"/>
              <a:gd name="connsiteX324" fmla="*/ 7259044 w 12150873"/>
              <a:gd name="connsiteY324" fmla="*/ 1867494 h 1904576"/>
              <a:gd name="connsiteX325" fmla="*/ 7222002 w 12150873"/>
              <a:gd name="connsiteY325" fmla="*/ 1904576 h 1904576"/>
              <a:gd name="connsiteX326" fmla="*/ 7174688 w 12150873"/>
              <a:gd name="connsiteY326" fmla="*/ 1904576 h 1904576"/>
              <a:gd name="connsiteX327" fmla="*/ 7225691 w 12150873"/>
              <a:gd name="connsiteY327" fmla="*/ 1853517 h 1904576"/>
              <a:gd name="connsiteX328" fmla="*/ 7225691 w 12150873"/>
              <a:gd name="connsiteY328" fmla="*/ 1532820 h 1904576"/>
              <a:gd name="connsiteX329" fmla="*/ 7923017 w 12150873"/>
              <a:gd name="connsiteY329" fmla="*/ 833963 h 1904576"/>
              <a:gd name="connsiteX330" fmla="*/ 7923017 w 12150873"/>
              <a:gd name="connsiteY330" fmla="*/ 428626 h 1904576"/>
              <a:gd name="connsiteX331" fmla="*/ 7884673 w 12150873"/>
              <a:gd name="connsiteY331" fmla="*/ 0 h 1904576"/>
              <a:gd name="connsiteX332" fmla="*/ 7932689 w 12150873"/>
              <a:gd name="connsiteY332" fmla="*/ 0 h 1904576"/>
              <a:gd name="connsiteX333" fmla="*/ 7830006 w 12150873"/>
              <a:gd name="connsiteY333" fmla="*/ 102664 h 1904576"/>
              <a:gd name="connsiteX334" fmla="*/ 7830006 w 12150873"/>
              <a:gd name="connsiteY334" fmla="*/ 786327 h 1904576"/>
              <a:gd name="connsiteX335" fmla="*/ 7143882 w 12150873"/>
              <a:gd name="connsiteY335" fmla="*/ 1471543 h 1904576"/>
              <a:gd name="connsiteX336" fmla="*/ 7143882 w 12150873"/>
              <a:gd name="connsiteY336" fmla="*/ 1858772 h 1904576"/>
              <a:gd name="connsiteX337" fmla="*/ 7098162 w 12150873"/>
              <a:gd name="connsiteY337" fmla="*/ 1904576 h 1904576"/>
              <a:gd name="connsiteX338" fmla="*/ 7050843 w 12150873"/>
              <a:gd name="connsiteY338" fmla="*/ 1904576 h 1904576"/>
              <a:gd name="connsiteX339" fmla="*/ 7110508 w 12150873"/>
              <a:gd name="connsiteY339" fmla="*/ 1844802 h 1904576"/>
              <a:gd name="connsiteX340" fmla="*/ 7110508 w 12150873"/>
              <a:gd name="connsiteY340" fmla="*/ 1457575 h 1904576"/>
              <a:gd name="connsiteX341" fmla="*/ 7795854 w 12150873"/>
              <a:gd name="connsiteY341" fmla="*/ 772359 h 1904576"/>
              <a:gd name="connsiteX342" fmla="*/ 7795854 w 12150873"/>
              <a:gd name="connsiteY342" fmla="*/ 88696 h 1904576"/>
              <a:gd name="connsiteX343" fmla="*/ 7150352 w 12150873"/>
              <a:gd name="connsiteY343" fmla="*/ 0 h 1904576"/>
              <a:gd name="connsiteX344" fmla="*/ 7198227 w 12150873"/>
              <a:gd name="connsiteY344" fmla="*/ 0 h 1904576"/>
              <a:gd name="connsiteX345" fmla="*/ 7141577 w 12150873"/>
              <a:gd name="connsiteY345" fmla="*/ 56911 h 1904576"/>
              <a:gd name="connsiteX346" fmla="*/ 7141577 w 12150873"/>
              <a:gd name="connsiteY346" fmla="*/ 272732 h 1904576"/>
              <a:gd name="connsiteX347" fmla="*/ 7218406 w 12150873"/>
              <a:gd name="connsiteY347" fmla="*/ 350365 h 1904576"/>
              <a:gd name="connsiteX348" fmla="*/ 7218406 w 12150873"/>
              <a:gd name="connsiteY348" fmla="*/ 834799 h 1904576"/>
              <a:gd name="connsiteX349" fmla="*/ 7095790 w 12150873"/>
              <a:gd name="connsiteY349" fmla="*/ 959012 h 1904576"/>
              <a:gd name="connsiteX350" fmla="*/ 6837366 w 12150873"/>
              <a:gd name="connsiteY350" fmla="*/ 959012 h 1904576"/>
              <a:gd name="connsiteX351" fmla="*/ 6724062 w 12150873"/>
              <a:gd name="connsiteY351" fmla="*/ 844892 h 1904576"/>
              <a:gd name="connsiteX352" fmla="*/ 6724062 w 12150873"/>
              <a:gd name="connsiteY352" fmla="*/ 703598 h 1904576"/>
              <a:gd name="connsiteX353" fmla="*/ 6616967 w 12150873"/>
              <a:gd name="connsiteY353" fmla="*/ 595687 h 1904576"/>
              <a:gd name="connsiteX354" fmla="*/ 6537811 w 12150873"/>
              <a:gd name="connsiteY354" fmla="*/ 595687 h 1904576"/>
              <a:gd name="connsiteX355" fmla="*/ 6470294 w 12150873"/>
              <a:gd name="connsiteY355" fmla="*/ 663229 h 1904576"/>
              <a:gd name="connsiteX356" fmla="*/ 6470294 w 12150873"/>
              <a:gd name="connsiteY356" fmla="*/ 774244 h 1904576"/>
              <a:gd name="connsiteX357" fmla="*/ 6134263 w 12150873"/>
              <a:gd name="connsiteY357" fmla="*/ 1110398 h 1904576"/>
              <a:gd name="connsiteX358" fmla="*/ 6134263 w 12150873"/>
              <a:gd name="connsiteY358" fmla="*/ 1281967 h 1904576"/>
              <a:gd name="connsiteX359" fmla="*/ 6901001 w 12150873"/>
              <a:gd name="connsiteY359" fmla="*/ 1281967 h 1904576"/>
              <a:gd name="connsiteX360" fmla="*/ 7039138 w 12150873"/>
              <a:gd name="connsiteY360" fmla="*/ 1420156 h 1904576"/>
              <a:gd name="connsiteX361" fmla="*/ 7039138 w 12150873"/>
              <a:gd name="connsiteY361" fmla="*/ 1809100 h 1904576"/>
              <a:gd name="connsiteX362" fmla="*/ 6943502 w 12150873"/>
              <a:gd name="connsiteY362" fmla="*/ 1904576 h 1904576"/>
              <a:gd name="connsiteX363" fmla="*/ 6896686 w 12150873"/>
              <a:gd name="connsiteY363" fmla="*/ 1904576 h 1904576"/>
              <a:gd name="connsiteX364" fmla="*/ 7006544 w 12150873"/>
              <a:gd name="connsiteY364" fmla="*/ 1795125 h 1904576"/>
              <a:gd name="connsiteX365" fmla="*/ 7006544 w 12150873"/>
              <a:gd name="connsiteY365" fmla="*/ 1434130 h 1904576"/>
              <a:gd name="connsiteX366" fmla="*/ 6887032 w 12150873"/>
              <a:gd name="connsiteY366" fmla="*/ 1315351 h 1904576"/>
              <a:gd name="connsiteX367" fmla="*/ 6101670 w 12150873"/>
              <a:gd name="connsiteY367" fmla="*/ 1315351 h 1904576"/>
              <a:gd name="connsiteX368" fmla="*/ 6101670 w 12150873"/>
              <a:gd name="connsiteY368" fmla="*/ 1097201 h 1904576"/>
              <a:gd name="connsiteX369" fmla="*/ 6437699 w 12150873"/>
              <a:gd name="connsiteY369" fmla="*/ 761822 h 1904576"/>
              <a:gd name="connsiteX370" fmla="*/ 6437699 w 12150873"/>
              <a:gd name="connsiteY370" fmla="*/ 648479 h 1904576"/>
              <a:gd name="connsiteX371" fmla="*/ 6523841 w 12150873"/>
              <a:gd name="connsiteY371" fmla="*/ 562306 h 1904576"/>
              <a:gd name="connsiteX372" fmla="*/ 6630936 w 12150873"/>
              <a:gd name="connsiteY372" fmla="*/ 562306 h 1904576"/>
              <a:gd name="connsiteX373" fmla="*/ 6757432 w 12150873"/>
              <a:gd name="connsiteY373" fmla="*/ 689623 h 1904576"/>
              <a:gd name="connsiteX374" fmla="*/ 6757432 w 12150873"/>
              <a:gd name="connsiteY374" fmla="*/ 830917 h 1904576"/>
              <a:gd name="connsiteX375" fmla="*/ 6850559 w 12150873"/>
              <a:gd name="connsiteY375" fmla="*/ 924078 h 1904576"/>
              <a:gd name="connsiteX376" fmla="*/ 7081821 w 12150873"/>
              <a:gd name="connsiteY376" fmla="*/ 924078 h 1904576"/>
              <a:gd name="connsiteX377" fmla="*/ 7185813 w 12150873"/>
              <a:gd name="connsiteY377" fmla="*/ 820824 h 1904576"/>
              <a:gd name="connsiteX378" fmla="*/ 7185813 w 12150873"/>
              <a:gd name="connsiteY378" fmla="*/ 363563 h 1904576"/>
              <a:gd name="connsiteX379" fmla="*/ 7107430 w 12150873"/>
              <a:gd name="connsiteY379" fmla="*/ 286707 h 1904576"/>
              <a:gd name="connsiteX380" fmla="*/ 7107430 w 12150873"/>
              <a:gd name="connsiteY380" fmla="*/ 42938 h 1904576"/>
              <a:gd name="connsiteX381" fmla="*/ 6656313 w 12150873"/>
              <a:gd name="connsiteY381" fmla="*/ 0 h 1904576"/>
              <a:gd name="connsiteX382" fmla="*/ 6702217 w 12150873"/>
              <a:gd name="connsiteY382" fmla="*/ 0 h 1904576"/>
              <a:gd name="connsiteX383" fmla="*/ 6319636 w 12150873"/>
              <a:gd name="connsiteY383" fmla="*/ 384260 h 1904576"/>
              <a:gd name="connsiteX384" fmla="*/ 6319636 w 12150873"/>
              <a:gd name="connsiteY384" fmla="*/ 695799 h 1904576"/>
              <a:gd name="connsiteX385" fmla="*/ 5966354 w 12150873"/>
              <a:gd name="connsiteY385" fmla="*/ 1048515 h 1904576"/>
              <a:gd name="connsiteX386" fmla="*/ 5966354 w 12150873"/>
              <a:gd name="connsiteY386" fmla="*/ 1234972 h 1904576"/>
              <a:gd name="connsiteX387" fmla="*/ 5651113 w 12150873"/>
              <a:gd name="connsiteY387" fmla="*/ 1234972 h 1904576"/>
              <a:gd name="connsiteX388" fmla="*/ 5582784 w 12150873"/>
              <a:gd name="connsiteY388" fmla="*/ 1304894 h 1904576"/>
              <a:gd name="connsiteX389" fmla="*/ 5222509 w 12150873"/>
              <a:gd name="connsiteY389" fmla="*/ 1304894 h 1904576"/>
              <a:gd name="connsiteX390" fmla="*/ 5085071 w 12150873"/>
              <a:gd name="connsiteY390" fmla="*/ 1441629 h 1904576"/>
              <a:gd name="connsiteX391" fmla="*/ 4772156 w 12150873"/>
              <a:gd name="connsiteY391" fmla="*/ 1441629 h 1904576"/>
              <a:gd name="connsiteX392" fmla="*/ 4309476 w 12150873"/>
              <a:gd name="connsiteY392" fmla="*/ 1904576 h 1904576"/>
              <a:gd name="connsiteX393" fmla="*/ 4262112 w 12150873"/>
              <a:gd name="connsiteY393" fmla="*/ 1904576 h 1904576"/>
              <a:gd name="connsiteX394" fmla="*/ 4758181 w 12150873"/>
              <a:gd name="connsiteY394" fmla="*/ 1408223 h 1904576"/>
              <a:gd name="connsiteX395" fmla="*/ 5071095 w 12150873"/>
              <a:gd name="connsiteY395" fmla="*/ 1408223 h 1904576"/>
              <a:gd name="connsiteX396" fmla="*/ 5209308 w 12150873"/>
              <a:gd name="connsiteY396" fmla="*/ 1269933 h 1904576"/>
              <a:gd name="connsiteX397" fmla="*/ 5569585 w 12150873"/>
              <a:gd name="connsiteY397" fmla="*/ 1269933 h 1904576"/>
              <a:gd name="connsiteX398" fmla="*/ 5638690 w 12150873"/>
              <a:gd name="connsiteY398" fmla="*/ 1201565 h 1904576"/>
              <a:gd name="connsiteX399" fmla="*/ 5932965 w 12150873"/>
              <a:gd name="connsiteY399" fmla="*/ 1201565 h 1904576"/>
              <a:gd name="connsiteX400" fmla="*/ 5932965 w 12150873"/>
              <a:gd name="connsiteY400" fmla="*/ 1034531 h 1904576"/>
              <a:gd name="connsiteX401" fmla="*/ 6286250 w 12150873"/>
              <a:gd name="connsiteY401" fmla="*/ 681814 h 1904576"/>
              <a:gd name="connsiteX402" fmla="*/ 6286250 w 12150873"/>
              <a:gd name="connsiteY402" fmla="*/ 370275 h 1904576"/>
              <a:gd name="connsiteX403" fmla="*/ 6489644 w 12150873"/>
              <a:gd name="connsiteY403" fmla="*/ 0 h 1904576"/>
              <a:gd name="connsiteX404" fmla="*/ 6536249 w 12150873"/>
              <a:gd name="connsiteY404" fmla="*/ 0 h 1904576"/>
              <a:gd name="connsiteX405" fmla="*/ 6223368 w 12150873"/>
              <a:gd name="connsiteY405" fmla="*/ 312569 h 1904576"/>
              <a:gd name="connsiteX406" fmla="*/ 6223368 w 12150873"/>
              <a:gd name="connsiteY406" fmla="*/ 633955 h 1904576"/>
              <a:gd name="connsiteX407" fmla="*/ 6016811 w 12150873"/>
              <a:gd name="connsiteY407" fmla="*/ 840449 h 1904576"/>
              <a:gd name="connsiteX408" fmla="*/ 5887895 w 12150873"/>
              <a:gd name="connsiteY408" fmla="*/ 840449 h 1904576"/>
              <a:gd name="connsiteX409" fmla="*/ 5543880 w 12150873"/>
              <a:gd name="connsiteY409" fmla="*/ 1185123 h 1904576"/>
              <a:gd name="connsiteX410" fmla="*/ 5161808 w 12150873"/>
              <a:gd name="connsiteY410" fmla="*/ 1185123 h 1904576"/>
              <a:gd name="connsiteX411" fmla="*/ 5020469 w 12150873"/>
              <a:gd name="connsiteY411" fmla="*/ 1326408 h 1904576"/>
              <a:gd name="connsiteX412" fmla="*/ 4730032 w 12150873"/>
              <a:gd name="connsiteY412" fmla="*/ 1326408 h 1904576"/>
              <a:gd name="connsiteX413" fmla="*/ 4157695 w 12150873"/>
              <a:gd name="connsiteY413" fmla="*/ 1898536 h 1904576"/>
              <a:gd name="connsiteX414" fmla="*/ 3336086 w 12150873"/>
              <a:gd name="connsiteY414" fmla="*/ 1898536 h 1904576"/>
              <a:gd name="connsiteX415" fmla="*/ 3330047 w 12150873"/>
              <a:gd name="connsiteY415" fmla="*/ 1904576 h 1904576"/>
              <a:gd name="connsiteX416" fmla="*/ 3283454 w 12150873"/>
              <a:gd name="connsiteY416" fmla="*/ 1904576 h 1904576"/>
              <a:gd name="connsiteX417" fmla="*/ 3322112 w 12150873"/>
              <a:gd name="connsiteY417" fmla="*/ 1865932 h 1904576"/>
              <a:gd name="connsiteX418" fmla="*/ 4143719 w 12150873"/>
              <a:gd name="connsiteY418" fmla="*/ 1865932 h 1904576"/>
              <a:gd name="connsiteX419" fmla="*/ 4716053 w 12150873"/>
              <a:gd name="connsiteY419" fmla="*/ 1293804 h 1904576"/>
              <a:gd name="connsiteX420" fmla="*/ 5008044 w 12150873"/>
              <a:gd name="connsiteY420" fmla="*/ 1293804 h 1904576"/>
              <a:gd name="connsiteX421" fmla="*/ 5147826 w 12150873"/>
              <a:gd name="connsiteY421" fmla="*/ 1152519 h 1904576"/>
              <a:gd name="connsiteX422" fmla="*/ 5530676 w 12150873"/>
              <a:gd name="connsiteY422" fmla="*/ 1152519 h 1904576"/>
              <a:gd name="connsiteX423" fmla="*/ 5873914 w 12150873"/>
              <a:gd name="connsiteY423" fmla="*/ 807845 h 1904576"/>
              <a:gd name="connsiteX424" fmla="*/ 6003606 w 12150873"/>
              <a:gd name="connsiteY424" fmla="*/ 807845 h 1904576"/>
              <a:gd name="connsiteX425" fmla="*/ 6190754 w 12150873"/>
              <a:gd name="connsiteY425" fmla="*/ 621534 h 1904576"/>
              <a:gd name="connsiteX426" fmla="*/ 6190754 w 12150873"/>
              <a:gd name="connsiteY426" fmla="*/ 298597 h 1904576"/>
              <a:gd name="connsiteX427" fmla="*/ 6084682 w 12150873"/>
              <a:gd name="connsiteY427" fmla="*/ 0 h 1904576"/>
              <a:gd name="connsiteX428" fmla="*/ 6117287 w 12150873"/>
              <a:gd name="connsiteY428" fmla="*/ 0 h 1904576"/>
              <a:gd name="connsiteX429" fmla="*/ 6117287 w 12150873"/>
              <a:gd name="connsiteY429" fmla="*/ 583959 h 1904576"/>
              <a:gd name="connsiteX430" fmla="*/ 5992304 w 12150873"/>
              <a:gd name="connsiteY430" fmla="*/ 710464 h 1904576"/>
              <a:gd name="connsiteX431" fmla="*/ 5278070 w 12150873"/>
              <a:gd name="connsiteY431" fmla="*/ 710464 h 1904576"/>
              <a:gd name="connsiteX432" fmla="*/ 5179473 w 12150873"/>
              <a:gd name="connsiteY432" fmla="*/ 809029 h 1904576"/>
              <a:gd name="connsiteX433" fmla="*/ 4963644 w 12150873"/>
              <a:gd name="connsiteY433" fmla="*/ 809029 h 1904576"/>
              <a:gd name="connsiteX434" fmla="*/ 4880409 w 12150873"/>
              <a:gd name="connsiteY434" fmla="*/ 891615 h 1904576"/>
              <a:gd name="connsiteX435" fmla="*/ 4883638 w 12150873"/>
              <a:gd name="connsiteY435" fmla="*/ 899133 h 1904576"/>
              <a:gd name="connsiteX436" fmla="*/ 4872707 w 12150873"/>
              <a:gd name="connsiteY436" fmla="*/ 924593 h 1904576"/>
              <a:gd name="connsiteX437" fmla="*/ 4820543 w 12150873"/>
              <a:gd name="connsiteY437" fmla="*/ 924593 h 1904576"/>
              <a:gd name="connsiteX438" fmla="*/ 4820543 w 12150873"/>
              <a:gd name="connsiteY438" fmla="*/ 873673 h 1904576"/>
              <a:gd name="connsiteX439" fmla="*/ 4846337 w 12150873"/>
              <a:gd name="connsiteY439" fmla="*/ 862273 h 1904576"/>
              <a:gd name="connsiteX440" fmla="*/ 4857989 w 12150873"/>
              <a:gd name="connsiteY440" fmla="*/ 867310 h 1904576"/>
              <a:gd name="connsiteX441" fmla="*/ 4949672 w 12150873"/>
              <a:gd name="connsiteY441" fmla="*/ 775656 h 1904576"/>
              <a:gd name="connsiteX442" fmla="*/ 5164718 w 12150873"/>
              <a:gd name="connsiteY442" fmla="*/ 775656 h 1904576"/>
              <a:gd name="connsiteX443" fmla="*/ 5265650 w 12150873"/>
              <a:gd name="connsiteY443" fmla="*/ 676316 h 1904576"/>
              <a:gd name="connsiteX444" fmla="*/ 5978328 w 12150873"/>
              <a:gd name="connsiteY444" fmla="*/ 676316 h 1904576"/>
              <a:gd name="connsiteX445" fmla="*/ 6084682 w 12150873"/>
              <a:gd name="connsiteY445" fmla="*/ 570765 h 1904576"/>
              <a:gd name="connsiteX446" fmla="*/ 5963346 w 12150873"/>
              <a:gd name="connsiteY446" fmla="*/ 0 h 1904576"/>
              <a:gd name="connsiteX447" fmla="*/ 5996715 w 12150873"/>
              <a:gd name="connsiteY447" fmla="*/ 0 h 1904576"/>
              <a:gd name="connsiteX448" fmla="*/ 5996715 w 12150873"/>
              <a:gd name="connsiteY448" fmla="*/ 487491 h 1904576"/>
              <a:gd name="connsiteX449" fmla="*/ 5867120 w 12150873"/>
              <a:gd name="connsiteY449" fmla="*/ 617114 h 1904576"/>
              <a:gd name="connsiteX450" fmla="*/ 5023812 w 12150873"/>
              <a:gd name="connsiteY450" fmla="*/ 617114 h 1904576"/>
              <a:gd name="connsiteX451" fmla="*/ 5014209 w 12150873"/>
              <a:gd name="connsiteY451" fmla="*/ 640928 h 1904576"/>
              <a:gd name="connsiteX452" fmla="*/ 4978883 w 12150873"/>
              <a:gd name="connsiteY452" fmla="*/ 656716 h 1904576"/>
              <a:gd name="connsiteX453" fmla="*/ 4930505 w 12150873"/>
              <a:gd name="connsiteY453" fmla="*/ 604755 h 1904576"/>
              <a:gd name="connsiteX454" fmla="*/ 4978883 w 12150873"/>
              <a:gd name="connsiteY454" fmla="*/ 552792 h 1904576"/>
              <a:gd name="connsiteX455" fmla="*/ 5014209 w 12150873"/>
              <a:gd name="connsiteY455" fmla="*/ 567981 h 1904576"/>
              <a:gd name="connsiteX456" fmla="*/ 5020461 w 12150873"/>
              <a:gd name="connsiteY456" fmla="*/ 583738 h 1904576"/>
              <a:gd name="connsiteX457" fmla="*/ 5853153 w 12150873"/>
              <a:gd name="connsiteY457" fmla="*/ 583738 h 1904576"/>
              <a:gd name="connsiteX458" fmla="*/ 5963346 w 12150873"/>
              <a:gd name="connsiteY458" fmla="*/ 473520 h 1904576"/>
              <a:gd name="connsiteX459" fmla="*/ 5386968 w 12150873"/>
              <a:gd name="connsiteY459" fmla="*/ 0 h 1904576"/>
              <a:gd name="connsiteX460" fmla="*/ 5532731 w 12150873"/>
              <a:gd name="connsiteY460" fmla="*/ 0 h 1904576"/>
              <a:gd name="connsiteX461" fmla="*/ 5528219 w 12150873"/>
              <a:gd name="connsiteY461" fmla="*/ 23230 h 1904576"/>
              <a:gd name="connsiteX462" fmla="*/ 5511667 w 12150873"/>
              <a:gd name="connsiteY462" fmla="*/ 47864 h 1904576"/>
              <a:gd name="connsiteX463" fmla="*/ 5459013 w 12150873"/>
              <a:gd name="connsiteY463" fmla="*/ 69352 h 1904576"/>
              <a:gd name="connsiteX464" fmla="*/ 5433208 w 12150873"/>
              <a:gd name="connsiteY464" fmla="*/ 58822 h 1904576"/>
              <a:gd name="connsiteX465" fmla="*/ 5241618 w 12150873"/>
              <a:gd name="connsiteY465" fmla="*/ 250480 h 1904576"/>
              <a:gd name="connsiteX466" fmla="*/ 3790495 w 12150873"/>
              <a:gd name="connsiteY466" fmla="*/ 250480 h 1904576"/>
              <a:gd name="connsiteX467" fmla="*/ 3019885 w 12150873"/>
              <a:gd name="connsiteY467" fmla="*/ 1022115 h 1904576"/>
              <a:gd name="connsiteX468" fmla="*/ 3019885 w 12150873"/>
              <a:gd name="connsiteY468" fmla="*/ 1242804 h 1904576"/>
              <a:gd name="connsiteX469" fmla="*/ 2883162 w 12150873"/>
              <a:gd name="connsiteY469" fmla="*/ 1380347 h 1904576"/>
              <a:gd name="connsiteX470" fmla="*/ 2438037 w 12150873"/>
              <a:gd name="connsiteY470" fmla="*/ 1380347 h 1904576"/>
              <a:gd name="connsiteX471" fmla="*/ 1912792 w 12150873"/>
              <a:gd name="connsiteY471" fmla="*/ 1904576 h 1904576"/>
              <a:gd name="connsiteX472" fmla="*/ 1843150 w 12150873"/>
              <a:gd name="connsiteY472" fmla="*/ 1904576 h 1904576"/>
              <a:gd name="connsiteX473" fmla="*/ 2417063 w 12150873"/>
              <a:gd name="connsiteY473" fmla="*/ 1329837 h 1904576"/>
              <a:gd name="connsiteX474" fmla="*/ 2862965 w 12150873"/>
              <a:gd name="connsiteY474" fmla="*/ 1329837 h 1904576"/>
              <a:gd name="connsiteX475" fmla="*/ 2970168 w 12150873"/>
              <a:gd name="connsiteY475" fmla="*/ 1222600 h 1904576"/>
              <a:gd name="connsiteX476" fmla="*/ 2970168 w 12150873"/>
              <a:gd name="connsiteY476" fmla="*/ 1001911 h 1904576"/>
              <a:gd name="connsiteX477" fmla="*/ 3770302 w 12150873"/>
              <a:gd name="connsiteY477" fmla="*/ 200747 h 1904576"/>
              <a:gd name="connsiteX478" fmla="*/ 5221421 w 12150873"/>
              <a:gd name="connsiteY478" fmla="*/ 200747 h 1904576"/>
              <a:gd name="connsiteX479" fmla="*/ 5396925 w 12150873"/>
              <a:gd name="connsiteY479" fmla="*/ 24577 h 1904576"/>
              <a:gd name="connsiteX480" fmla="*/ 4893327 w 12150873"/>
              <a:gd name="connsiteY480" fmla="*/ 0 h 1904576"/>
              <a:gd name="connsiteX481" fmla="*/ 4962867 w 12150873"/>
              <a:gd name="connsiteY481" fmla="*/ 0 h 1904576"/>
              <a:gd name="connsiteX482" fmla="*/ 4840476 w 12150873"/>
              <a:gd name="connsiteY482" fmla="*/ 122208 h 1904576"/>
              <a:gd name="connsiteX483" fmla="*/ 3744910 w 12150873"/>
              <a:gd name="connsiteY483" fmla="*/ 122208 h 1904576"/>
              <a:gd name="connsiteX484" fmla="*/ 2980561 w 12150873"/>
              <a:gd name="connsiteY484" fmla="*/ 887514 h 1904576"/>
              <a:gd name="connsiteX485" fmla="*/ 2992066 w 12150873"/>
              <a:gd name="connsiteY485" fmla="*/ 916003 h 1904576"/>
              <a:gd name="connsiteX486" fmla="*/ 2969997 w 12150873"/>
              <a:gd name="connsiteY486" fmla="*/ 970059 h 1904576"/>
              <a:gd name="connsiteX487" fmla="*/ 2864686 w 12150873"/>
              <a:gd name="connsiteY487" fmla="*/ 970059 h 1904576"/>
              <a:gd name="connsiteX488" fmla="*/ 2864686 w 12150873"/>
              <a:gd name="connsiteY488" fmla="*/ 861357 h 1904576"/>
              <a:gd name="connsiteX489" fmla="*/ 2917052 w 12150873"/>
              <a:gd name="connsiteY489" fmla="*/ 840090 h 1904576"/>
              <a:gd name="connsiteX490" fmla="*/ 2945821 w 12150873"/>
              <a:gd name="connsiteY490" fmla="*/ 851645 h 1904576"/>
              <a:gd name="connsiteX491" fmla="*/ 3724720 w 12150873"/>
              <a:gd name="connsiteY491" fmla="*/ 73230 h 1904576"/>
              <a:gd name="connsiteX492" fmla="*/ 4820292 w 12150873"/>
              <a:gd name="connsiteY492" fmla="*/ 73230 h 1904576"/>
              <a:gd name="connsiteX493" fmla="*/ 3442451 w 12150873"/>
              <a:gd name="connsiteY493" fmla="*/ 0 h 1904576"/>
              <a:gd name="connsiteX494" fmla="*/ 3490542 w 12150873"/>
              <a:gd name="connsiteY494" fmla="*/ 0 h 1904576"/>
              <a:gd name="connsiteX495" fmla="*/ 2068483 w 12150873"/>
              <a:gd name="connsiteY495" fmla="*/ 1419993 h 1904576"/>
              <a:gd name="connsiteX496" fmla="*/ 2068483 w 12150873"/>
              <a:gd name="connsiteY496" fmla="*/ 1527859 h 1904576"/>
              <a:gd name="connsiteX497" fmla="*/ 1691415 w 12150873"/>
              <a:gd name="connsiteY497" fmla="*/ 1904576 h 1904576"/>
              <a:gd name="connsiteX498" fmla="*/ 465727 w 12150873"/>
              <a:gd name="connsiteY498" fmla="*/ 1904576 h 1904576"/>
              <a:gd name="connsiteX499" fmla="*/ 483943 w 12150873"/>
              <a:gd name="connsiteY499" fmla="*/ 1886376 h 1904576"/>
              <a:gd name="connsiteX500" fmla="*/ 1663804 w 12150873"/>
              <a:gd name="connsiteY500" fmla="*/ 1886376 h 1904576"/>
              <a:gd name="connsiteX501" fmla="*/ 2035081 w 12150873"/>
              <a:gd name="connsiteY501" fmla="*/ 1515443 h 1904576"/>
              <a:gd name="connsiteX502" fmla="*/ 2035081 w 12150873"/>
              <a:gd name="connsiteY502" fmla="*/ 1406802 h 1904576"/>
              <a:gd name="connsiteX503" fmla="*/ 3138731 w 12150873"/>
              <a:gd name="connsiteY503" fmla="*/ 0 h 1904576"/>
              <a:gd name="connsiteX504" fmla="*/ 3184018 w 12150873"/>
              <a:gd name="connsiteY504" fmla="*/ 0 h 1904576"/>
              <a:gd name="connsiteX505" fmla="*/ 1870199 w 12150873"/>
              <a:gd name="connsiteY505" fmla="*/ 1314664 h 1904576"/>
              <a:gd name="connsiteX506" fmla="*/ 1870199 w 12150873"/>
              <a:gd name="connsiteY506" fmla="*/ 1455967 h 1904576"/>
              <a:gd name="connsiteX507" fmla="*/ 1562021 w 12150873"/>
              <a:gd name="connsiteY507" fmla="*/ 1763416 h 1904576"/>
              <a:gd name="connsiteX508" fmla="*/ 62267 w 12150873"/>
              <a:gd name="connsiteY508" fmla="*/ 1763416 h 1904576"/>
              <a:gd name="connsiteX509" fmla="*/ 62267 w 12150873"/>
              <a:gd name="connsiteY509" fmla="*/ 1730807 h 1904576"/>
              <a:gd name="connsiteX510" fmla="*/ 1548048 w 12150873"/>
              <a:gd name="connsiteY510" fmla="*/ 1730807 h 1904576"/>
              <a:gd name="connsiteX511" fmla="*/ 1837596 w 12150873"/>
              <a:gd name="connsiteY511" fmla="*/ 1441993 h 1904576"/>
              <a:gd name="connsiteX512" fmla="*/ 1837596 w 12150873"/>
              <a:gd name="connsiteY512" fmla="*/ 1300690 h 1904576"/>
              <a:gd name="connsiteX513" fmla="*/ 2947714 w 12150873"/>
              <a:gd name="connsiteY513" fmla="*/ 0 h 1904576"/>
              <a:gd name="connsiteX514" fmla="*/ 2994501 w 12150873"/>
              <a:gd name="connsiteY514" fmla="*/ 0 h 1904576"/>
              <a:gd name="connsiteX515" fmla="*/ 1729299 w 12150873"/>
              <a:gd name="connsiteY515" fmla="*/ 1264024 h 1904576"/>
              <a:gd name="connsiteX516" fmla="*/ 1729299 w 12150873"/>
              <a:gd name="connsiteY516" fmla="*/ 1364930 h 1904576"/>
              <a:gd name="connsiteX517" fmla="*/ 1463062 w 12150873"/>
              <a:gd name="connsiteY517" fmla="*/ 1630389 h 1904576"/>
              <a:gd name="connsiteX518" fmla="*/ 104723 w 12150873"/>
              <a:gd name="connsiteY518" fmla="*/ 1630389 h 1904576"/>
              <a:gd name="connsiteX519" fmla="*/ 104723 w 12150873"/>
              <a:gd name="connsiteY519" fmla="*/ 1597013 h 1904576"/>
              <a:gd name="connsiteX520" fmla="*/ 1449091 w 12150873"/>
              <a:gd name="connsiteY520" fmla="*/ 1597013 h 1904576"/>
              <a:gd name="connsiteX521" fmla="*/ 1696698 w 12150873"/>
              <a:gd name="connsiteY521" fmla="*/ 1350182 h 1904576"/>
              <a:gd name="connsiteX522" fmla="*/ 1696698 w 12150873"/>
              <a:gd name="connsiteY522" fmla="*/ 1251604 h 1904576"/>
              <a:gd name="connsiteX523" fmla="*/ 2824459 w 12150873"/>
              <a:gd name="connsiteY523" fmla="*/ 0 h 1904576"/>
              <a:gd name="connsiteX524" fmla="*/ 2870802 w 12150873"/>
              <a:gd name="connsiteY524" fmla="*/ 0 h 1904576"/>
              <a:gd name="connsiteX525" fmla="*/ 1799624 w 12150873"/>
              <a:gd name="connsiteY525" fmla="*/ 1070924 h 1904576"/>
              <a:gd name="connsiteX526" fmla="*/ 1186268 w 12150873"/>
              <a:gd name="connsiteY526" fmla="*/ 1070924 h 1904576"/>
              <a:gd name="connsiteX527" fmla="*/ 892788 w 12150873"/>
              <a:gd name="connsiteY527" fmla="*/ 1364334 h 1904576"/>
              <a:gd name="connsiteX528" fmla="*/ 56606 w 12150873"/>
              <a:gd name="connsiteY528" fmla="*/ 1364334 h 1904576"/>
              <a:gd name="connsiteX529" fmla="*/ 56606 w 12150873"/>
              <a:gd name="connsiteY529" fmla="*/ 1330956 h 1904576"/>
              <a:gd name="connsiteX530" fmla="*/ 880367 w 12150873"/>
              <a:gd name="connsiteY530" fmla="*/ 1330956 h 1904576"/>
              <a:gd name="connsiteX531" fmla="*/ 1172292 w 12150873"/>
              <a:gd name="connsiteY531" fmla="*/ 1037546 h 1904576"/>
              <a:gd name="connsiteX532" fmla="*/ 1785650 w 12150873"/>
              <a:gd name="connsiteY532" fmla="*/ 1037546 h 1904576"/>
              <a:gd name="connsiteX533" fmla="*/ 2491787 w 12150873"/>
              <a:gd name="connsiteY533" fmla="*/ 0 h 1904576"/>
              <a:gd name="connsiteX534" fmla="*/ 2562455 w 12150873"/>
              <a:gd name="connsiteY534" fmla="*/ 0 h 1904576"/>
              <a:gd name="connsiteX535" fmla="*/ 1725002 w 12150873"/>
              <a:gd name="connsiteY535" fmla="*/ 836492 h 1904576"/>
              <a:gd name="connsiteX536" fmla="*/ 767787 w 12150873"/>
              <a:gd name="connsiteY536" fmla="*/ 836492 h 1904576"/>
              <a:gd name="connsiteX537" fmla="*/ 696365 w 12150873"/>
              <a:gd name="connsiteY537" fmla="*/ 908643 h 1904576"/>
              <a:gd name="connsiteX538" fmla="*/ 0 w 12150873"/>
              <a:gd name="connsiteY538" fmla="*/ 908643 h 1904576"/>
              <a:gd name="connsiteX539" fmla="*/ 0 w 12150873"/>
              <a:gd name="connsiteY539" fmla="*/ 858216 h 1904576"/>
              <a:gd name="connsiteX540" fmla="*/ 676181 w 12150873"/>
              <a:gd name="connsiteY540" fmla="*/ 858216 h 1904576"/>
              <a:gd name="connsiteX541" fmla="*/ 747602 w 12150873"/>
              <a:gd name="connsiteY541" fmla="*/ 786063 h 1904576"/>
              <a:gd name="connsiteX542" fmla="*/ 1704819 w 12150873"/>
              <a:gd name="connsiteY542" fmla="*/ 786063 h 1904576"/>
              <a:gd name="connsiteX543" fmla="*/ 642745 w 12150873"/>
              <a:gd name="connsiteY543" fmla="*/ 0 h 1904576"/>
              <a:gd name="connsiteX544" fmla="*/ 783326 w 12150873"/>
              <a:gd name="connsiteY544" fmla="*/ 0 h 1904576"/>
              <a:gd name="connsiteX545" fmla="*/ 186711 w 12150873"/>
              <a:gd name="connsiteY545" fmla="*/ 597302 h 1904576"/>
              <a:gd name="connsiteX546" fmla="*/ 116048 w 12150873"/>
              <a:gd name="connsiteY546" fmla="*/ 526712 h 190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50873" h="1904576">
                <a:moveTo>
                  <a:pt x="6705138" y="1563236"/>
                </a:moveTo>
                <a:cubicBezTo>
                  <a:pt x="6732570" y="1563236"/>
                  <a:pt x="6755300" y="1586097"/>
                  <a:pt x="6755300" y="1612006"/>
                </a:cubicBezTo>
                <a:cubicBezTo>
                  <a:pt x="6755300" y="1639438"/>
                  <a:pt x="6732570" y="1661537"/>
                  <a:pt x="6705138" y="1661537"/>
                </a:cubicBezTo>
                <a:cubicBezTo>
                  <a:pt x="6691030" y="1661537"/>
                  <a:pt x="6678292" y="1656012"/>
                  <a:pt x="6669084" y="1647058"/>
                </a:cubicBezTo>
                <a:lnTo>
                  <a:pt x="6661752" y="1629803"/>
                </a:lnTo>
                <a:lnTo>
                  <a:pt x="6048463" y="1629803"/>
                </a:lnTo>
                <a:lnTo>
                  <a:pt x="5777464" y="1900702"/>
                </a:lnTo>
                <a:lnTo>
                  <a:pt x="4859662" y="1900702"/>
                </a:lnTo>
                <a:lnTo>
                  <a:pt x="4855790" y="1904576"/>
                </a:lnTo>
                <a:lnTo>
                  <a:pt x="4809236" y="1904576"/>
                </a:lnTo>
                <a:lnTo>
                  <a:pt x="4845683" y="1868102"/>
                </a:lnTo>
                <a:lnTo>
                  <a:pt x="5761936" y="1868102"/>
                </a:lnTo>
                <a:lnTo>
                  <a:pt x="6034485" y="1597201"/>
                </a:lnTo>
                <a:lnTo>
                  <a:pt x="6660656" y="1597201"/>
                </a:lnTo>
                <a:lnTo>
                  <a:pt x="6669084" y="1577906"/>
                </a:lnTo>
                <a:cubicBezTo>
                  <a:pt x="6678292" y="1568952"/>
                  <a:pt x="6691030" y="1563236"/>
                  <a:pt x="6705138" y="1563236"/>
                </a:cubicBezTo>
                <a:close/>
                <a:moveTo>
                  <a:pt x="5227957" y="1475494"/>
                </a:moveTo>
                <a:cubicBezTo>
                  <a:pt x="5255603" y="1475494"/>
                  <a:pt x="5277872" y="1497764"/>
                  <a:pt x="5277872" y="1524641"/>
                </a:cubicBezTo>
                <a:cubicBezTo>
                  <a:pt x="5277872" y="1551521"/>
                  <a:pt x="5255603" y="1573791"/>
                  <a:pt x="5227957" y="1573791"/>
                </a:cubicBezTo>
                <a:cubicBezTo>
                  <a:pt x="5214135" y="1573791"/>
                  <a:pt x="5202039" y="1568223"/>
                  <a:pt x="5193399" y="1559296"/>
                </a:cubicBezTo>
                <a:lnTo>
                  <a:pt x="5186831" y="1542834"/>
                </a:lnTo>
                <a:lnTo>
                  <a:pt x="4861243" y="1542834"/>
                </a:lnTo>
                <a:lnTo>
                  <a:pt x="4499672" y="1904576"/>
                </a:lnTo>
                <a:lnTo>
                  <a:pt x="4452003" y="1904576"/>
                </a:lnTo>
                <a:lnTo>
                  <a:pt x="4847280" y="1509458"/>
                </a:lnTo>
                <a:lnTo>
                  <a:pt x="5185635" y="1509458"/>
                </a:lnTo>
                <a:lnTo>
                  <a:pt x="5193399" y="1489989"/>
                </a:lnTo>
                <a:cubicBezTo>
                  <a:pt x="5202039" y="1481062"/>
                  <a:pt x="5214135" y="1475494"/>
                  <a:pt x="5227957" y="1475494"/>
                </a:cubicBezTo>
                <a:close/>
                <a:moveTo>
                  <a:pt x="9160584" y="1403933"/>
                </a:moveTo>
                <a:cubicBezTo>
                  <a:pt x="9173403" y="1403933"/>
                  <a:pt x="9185928" y="1408791"/>
                  <a:pt x="9195322" y="1418508"/>
                </a:cubicBezTo>
                <a:cubicBezTo>
                  <a:pt x="9214895" y="1437942"/>
                  <a:pt x="9214895" y="1469036"/>
                  <a:pt x="9195322" y="1489247"/>
                </a:cubicBezTo>
                <a:cubicBezTo>
                  <a:pt x="9185928" y="1498964"/>
                  <a:pt x="9173403" y="1503822"/>
                  <a:pt x="9160584" y="1503822"/>
                </a:cubicBezTo>
                <a:lnTo>
                  <a:pt x="9144342" y="1497338"/>
                </a:lnTo>
                <a:lnTo>
                  <a:pt x="9119875" y="1521468"/>
                </a:lnTo>
                <a:lnTo>
                  <a:pt x="9119875" y="1859850"/>
                </a:lnTo>
                <a:lnTo>
                  <a:pt x="9074694" y="1904576"/>
                </a:lnTo>
                <a:lnTo>
                  <a:pt x="9027559" y="1904576"/>
                </a:lnTo>
                <a:lnTo>
                  <a:pt x="9085712" y="1845879"/>
                </a:lnTo>
                <a:lnTo>
                  <a:pt x="9085712" y="1509052"/>
                </a:lnTo>
                <a:lnTo>
                  <a:pt x="9118933" y="1476219"/>
                </a:lnTo>
                <a:lnTo>
                  <a:pt x="9109990" y="1453587"/>
                </a:lnTo>
                <a:cubicBezTo>
                  <a:pt x="9109990" y="1440857"/>
                  <a:pt x="9114688" y="1428225"/>
                  <a:pt x="9124082" y="1418508"/>
                </a:cubicBezTo>
                <a:cubicBezTo>
                  <a:pt x="9134651" y="1408791"/>
                  <a:pt x="9147763" y="1403933"/>
                  <a:pt x="9160584" y="1403933"/>
                </a:cubicBezTo>
                <a:close/>
                <a:moveTo>
                  <a:pt x="3742011" y="1348128"/>
                </a:moveTo>
                <a:cubicBezTo>
                  <a:pt x="3769658" y="1348128"/>
                  <a:pt x="3791927" y="1370398"/>
                  <a:pt x="3791927" y="1398044"/>
                </a:cubicBezTo>
                <a:cubicBezTo>
                  <a:pt x="3791927" y="1425688"/>
                  <a:pt x="3769658" y="1446423"/>
                  <a:pt x="3742011" y="1446423"/>
                </a:cubicBezTo>
                <a:cubicBezTo>
                  <a:pt x="3728960" y="1446423"/>
                  <a:pt x="3716865" y="1441238"/>
                  <a:pt x="3708034" y="1432600"/>
                </a:cubicBezTo>
                <a:lnTo>
                  <a:pt x="3700900" y="1415481"/>
                </a:lnTo>
                <a:lnTo>
                  <a:pt x="3273490" y="1415481"/>
                </a:lnTo>
                <a:lnTo>
                  <a:pt x="2783928" y="1904576"/>
                </a:lnTo>
                <a:lnTo>
                  <a:pt x="2737043" y="1904576"/>
                </a:lnTo>
                <a:lnTo>
                  <a:pt x="3259514" y="1382092"/>
                </a:lnTo>
                <a:lnTo>
                  <a:pt x="3700134" y="1382092"/>
                </a:lnTo>
                <a:lnTo>
                  <a:pt x="3708034" y="1362719"/>
                </a:lnTo>
                <a:cubicBezTo>
                  <a:pt x="3716865" y="1353696"/>
                  <a:pt x="3728960" y="1348128"/>
                  <a:pt x="3742011" y="1348128"/>
                </a:cubicBezTo>
                <a:close/>
                <a:moveTo>
                  <a:pt x="1352439" y="1293078"/>
                </a:moveTo>
                <a:cubicBezTo>
                  <a:pt x="1371609" y="1293078"/>
                  <a:pt x="1390684" y="1300296"/>
                  <a:pt x="1404942" y="1314732"/>
                </a:cubicBezTo>
                <a:cubicBezTo>
                  <a:pt x="1434230" y="1344385"/>
                  <a:pt x="1434230" y="1392765"/>
                  <a:pt x="1404942" y="1421637"/>
                </a:cubicBezTo>
                <a:cubicBezTo>
                  <a:pt x="1390684" y="1436854"/>
                  <a:pt x="1371609" y="1444462"/>
                  <a:pt x="1352439" y="1444462"/>
                </a:cubicBezTo>
                <a:lnTo>
                  <a:pt x="1323668" y="1432094"/>
                </a:lnTo>
                <a:lnTo>
                  <a:pt x="1241341" y="1514343"/>
                </a:lnTo>
                <a:lnTo>
                  <a:pt x="33963" y="1514343"/>
                </a:lnTo>
                <a:lnTo>
                  <a:pt x="33963" y="1463857"/>
                </a:lnTo>
                <a:lnTo>
                  <a:pt x="1221126" y="1463857"/>
                </a:lnTo>
                <a:lnTo>
                  <a:pt x="1289171" y="1396330"/>
                </a:lnTo>
                <a:lnTo>
                  <a:pt x="1277965" y="1368478"/>
                </a:lnTo>
                <a:cubicBezTo>
                  <a:pt x="1277965" y="1349067"/>
                  <a:pt x="1285093" y="1329559"/>
                  <a:pt x="1299351" y="1314732"/>
                </a:cubicBezTo>
                <a:cubicBezTo>
                  <a:pt x="1313996" y="1300296"/>
                  <a:pt x="1333266" y="1293078"/>
                  <a:pt x="1352439" y="1293078"/>
                </a:cubicBezTo>
                <a:close/>
                <a:moveTo>
                  <a:pt x="3852398" y="999991"/>
                </a:moveTo>
                <a:cubicBezTo>
                  <a:pt x="3880047" y="999991"/>
                  <a:pt x="3902314" y="1021329"/>
                  <a:pt x="3902314" y="1048761"/>
                </a:cubicBezTo>
                <a:cubicBezTo>
                  <a:pt x="3902314" y="1076194"/>
                  <a:pt x="3880047" y="1098294"/>
                  <a:pt x="3852398" y="1098294"/>
                </a:cubicBezTo>
                <a:cubicBezTo>
                  <a:pt x="3838962" y="1098294"/>
                  <a:pt x="3826863" y="1092768"/>
                  <a:pt x="3818130" y="1083815"/>
                </a:cubicBezTo>
                <a:lnTo>
                  <a:pt x="3809227" y="1061701"/>
                </a:lnTo>
                <a:lnTo>
                  <a:pt x="3424155" y="1061701"/>
                </a:lnTo>
                <a:lnTo>
                  <a:pt x="2581964" y="1904576"/>
                </a:lnTo>
                <a:lnTo>
                  <a:pt x="2534614" y="1904576"/>
                </a:lnTo>
                <a:lnTo>
                  <a:pt x="3410182" y="1028295"/>
                </a:lnTo>
                <a:lnTo>
                  <a:pt x="3812347" y="1028295"/>
                </a:lnTo>
                <a:lnTo>
                  <a:pt x="3818130" y="1014088"/>
                </a:lnTo>
                <a:cubicBezTo>
                  <a:pt x="3826863" y="1005325"/>
                  <a:pt x="3838962" y="999991"/>
                  <a:pt x="3852398" y="999991"/>
                </a:cubicBezTo>
                <a:close/>
                <a:moveTo>
                  <a:pt x="5344770" y="864133"/>
                </a:moveTo>
                <a:cubicBezTo>
                  <a:pt x="5372416" y="864133"/>
                  <a:pt x="5393918" y="886403"/>
                  <a:pt x="5393918" y="912514"/>
                </a:cubicBezTo>
                <a:cubicBezTo>
                  <a:pt x="5393918" y="940160"/>
                  <a:pt x="5372416" y="962430"/>
                  <a:pt x="5344770" y="962430"/>
                </a:cubicBezTo>
                <a:cubicBezTo>
                  <a:pt x="5330952" y="962430"/>
                  <a:pt x="5318661" y="956862"/>
                  <a:pt x="5309829" y="947839"/>
                </a:cubicBezTo>
                <a:lnTo>
                  <a:pt x="5302116" y="928665"/>
                </a:lnTo>
                <a:lnTo>
                  <a:pt x="5187533" y="928665"/>
                </a:lnTo>
                <a:lnTo>
                  <a:pt x="4944708" y="1171764"/>
                </a:lnTo>
                <a:lnTo>
                  <a:pt x="4642924" y="1171764"/>
                </a:lnTo>
                <a:lnTo>
                  <a:pt x="4032370" y="1783782"/>
                </a:lnTo>
                <a:lnTo>
                  <a:pt x="3265110" y="1783782"/>
                </a:lnTo>
                <a:lnTo>
                  <a:pt x="3144516" y="1904576"/>
                </a:lnTo>
                <a:lnTo>
                  <a:pt x="3098596" y="1904576"/>
                </a:lnTo>
                <a:lnTo>
                  <a:pt x="3251918" y="1751162"/>
                </a:lnTo>
                <a:lnTo>
                  <a:pt x="4019184" y="1751162"/>
                </a:lnTo>
                <a:lnTo>
                  <a:pt x="4629737" y="1139144"/>
                </a:lnTo>
                <a:lnTo>
                  <a:pt x="4930744" y="1139144"/>
                </a:lnTo>
                <a:lnTo>
                  <a:pt x="5173568" y="895268"/>
                </a:lnTo>
                <a:lnTo>
                  <a:pt x="5302831" y="895268"/>
                </a:lnTo>
                <a:lnTo>
                  <a:pt x="5309829" y="878532"/>
                </a:lnTo>
                <a:cubicBezTo>
                  <a:pt x="5318661" y="869701"/>
                  <a:pt x="5330952" y="864133"/>
                  <a:pt x="5344770" y="864133"/>
                </a:cubicBezTo>
                <a:close/>
                <a:moveTo>
                  <a:pt x="12126038" y="843237"/>
                </a:moveTo>
                <a:lnTo>
                  <a:pt x="12150873" y="852799"/>
                </a:lnTo>
                <a:lnTo>
                  <a:pt x="12150873" y="930723"/>
                </a:lnTo>
                <a:lnTo>
                  <a:pt x="12126038" y="940684"/>
                </a:lnTo>
                <a:lnTo>
                  <a:pt x="12108244" y="933429"/>
                </a:lnTo>
                <a:lnTo>
                  <a:pt x="11924251" y="1116620"/>
                </a:lnTo>
                <a:lnTo>
                  <a:pt x="11924251" y="1904576"/>
                </a:lnTo>
                <a:lnTo>
                  <a:pt x="11890843" y="1904576"/>
                </a:lnTo>
                <a:lnTo>
                  <a:pt x="11890843" y="1103423"/>
                </a:lnTo>
                <a:lnTo>
                  <a:pt x="12083654" y="909417"/>
                </a:lnTo>
                <a:lnTo>
                  <a:pt x="12076384" y="892533"/>
                </a:lnTo>
                <a:cubicBezTo>
                  <a:pt x="12076384" y="880042"/>
                  <a:pt x="12081242" y="867266"/>
                  <a:pt x="12090959" y="856967"/>
                </a:cubicBezTo>
                <a:cubicBezTo>
                  <a:pt x="12100676" y="847814"/>
                  <a:pt x="12113308" y="843237"/>
                  <a:pt x="12126038" y="843237"/>
                </a:cubicBezTo>
                <a:close/>
                <a:moveTo>
                  <a:pt x="7500083" y="644772"/>
                </a:moveTo>
                <a:cubicBezTo>
                  <a:pt x="7442588" y="644772"/>
                  <a:pt x="7395193" y="692034"/>
                  <a:pt x="7395193" y="749369"/>
                </a:cubicBezTo>
                <a:cubicBezTo>
                  <a:pt x="7395193" y="807479"/>
                  <a:pt x="7442588" y="855516"/>
                  <a:pt x="7500083" y="855516"/>
                </a:cubicBezTo>
                <a:cubicBezTo>
                  <a:pt x="7558356" y="855516"/>
                  <a:pt x="7604974" y="807479"/>
                  <a:pt x="7604974" y="749369"/>
                </a:cubicBezTo>
                <a:cubicBezTo>
                  <a:pt x="7604974" y="692034"/>
                  <a:pt x="7558356" y="644772"/>
                  <a:pt x="7500083" y="644772"/>
                </a:cubicBezTo>
                <a:close/>
                <a:moveTo>
                  <a:pt x="7500083" y="612231"/>
                </a:moveTo>
                <a:cubicBezTo>
                  <a:pt x="7576226" y="612231"/>
                  <a:pt x="7638384" y="674214"/>
                  <a:pt x="7638384" y="749369"/>
                </a:cubicBezTo>
                <a:cubicBezTo>
                  <a:pt x="7638384" y="826849"/>
                  <a:pt x="7576226" y="888833"/>
                  <a:pt x="7500083" y="888833"/>
                </a:cubicBezTo>
                <a:cubicBezTo>
                  <a:pt x="7423940" y="888833"/>
                  <a:pt x="7361784" y="826849"/>
                  <a:pt x="7361784" y="749369"/>
                </a:cubicBezTo>
                <a:cubicBezTo>
                  <a:pt x="7361784" y="674214"/>
                  <a:pt x="7423940" y="612231"/>
                  <a:pt x="7500083" y="612231"/>
                </a:cubicBezTo>
                <a:close/>
                <a:moveTo>
                  <a:pt x="5627790" y="315041"/>
                </a:moveTo>
                <a:cubicBezTo>
                  <a:pt x="5656568" y="315041"/>
                  <a:pt x="5679754" y="335774"/>
                  <a:pt x="5679754" y="363420"/>
                </a:cubicBezTo>
                <a:cubicBezTo>
                  <a:pt x="5679754" y="391066"/>
                  <a:pt x="5656568" y="413336"/>
                  <a:pt x="5627790" y="413336"/>
                </a:cubicBezTo>
                <a:cubicBezTo>
                  <a:pt x="5614200" y="413336"/>
                  <a:pt x="5601210" y="407770"/>
                  <a:pt x="5591615" y="398747"/>
                </a:cubicBezTo>
                <a:lnTo>
                  <a:pt x="5582345" y="377997"/>
                </a:lnTo>
                <a:lnTo>
                  <a:pt x="4687734" y="377997"/>
                </a:lnTo>
                <a:lnTo>
                  <a:pt x="4557329" y="478899"/>
                </a:lnTo>
                <a:lnTo>
                  <a:pt x="4557329" y="1039286"/>
                </a:lnTo>
                <a:lnTo>
                  <a:pt x="3976687" y="1619854"/>
                </a:lnTo>
                <a:lnTo>
                  <a:pt x="3233809" y="1619854"/>
                </a:lnTo>
                <a:lnTo>
                  <a:pt x="2949052" y="1904576"/>
                </a:lnTo>
                <a:lnTo>
                  <a:pt x="2902311" y="1904576"/>
                </a:lnTo>
                <a:lnTo>
                  <a:pt x="3220612" y="1586478"/>
                </a:lnTo>
                <a:lnTo>
                  <a:pt x="3962712" y="1586478"/>
                </a:lnTo>
                <a:lnTo>
                  <a:pt x="4523951" y="1025315"/>
                </a:lnTo>
                <a:lnTo>
                  <a:pt x="4523951" y="462600"/>
                </a:lnTo>
                <a:lnTo>
                  <a:pt x="4676867" y="346176"/>
                </a:lnTo>
                <a:lnTo>
                  <a:pt x="5583708" y="346176"/>
                </a:lnTo>
                <a:lnTo>
                  <a:pt x="5591615" y="328864"/>
                </a:lnTo>
                <a:cubicBezTo>
                  <a:pt x="5601210" y="320224"/>
                  <a:pt x="5614200" y="315041"/>
                  <a:pt x="5627790" y="315041"/>
                </a:cubicBezTo>
                <a:close/>
                <a:moveTo>
                  <a:pt x="906752" y="315041"/>
                </a:moveTo>
                <a:cubicBezTo>
                  <a:pt x="933630" y="315041"/>
                  <a:pt x="955898" y="337140"/>
                  <a:pt x="955898" y="364572"/>
                </a:cubicBezTo>
                <a:cubicBezTo>
                  <a:pt x="955898" y="391244"/>
                  <a:pt x="933630" y="413341"/>
                  <a:pt x="906752" y="413341"/>
                </a:cubicBezTo>
                <a:cubicBezTo>
                  <a:pt x="879875" y="413341"/>
                  <a:pt x="857604" y="391244"/>
                  <a:pt x="857604" y="364572"/>
                </a:cubicBezTo>
                <a:cubicBezTo>
                  <a:pt x="857604" y="337140"/>
                  <a:pt x="879875" y="315041"/>
                  <a:pt x="906752" y="315041"/>
                </a:cubicBezTo>
                <a:close/>
                <a:moveTo>
                  <a:pt x="6893998" y="123386"/>
                </a:moveTo>
                <a:cubicBezTo>
                  <a:pt x="6835888" y="123386"/>
                  <a:pt x="6788626" y="171694"/>
                  <a:pt x="6788626" y="230129"/>
                </a:cubicBezTo>
                <a:cubicBezTo>
                  <a:pt x="6788626" y="287787"/>
                  <a:pt x="6835888" y="335314"/>
                  <a:pt x="6893998" y="335314"/>
                </a:cubicBezTo>
                <a:cubicBezTo>
                  <a:pt x="6951333" y="335314"/>
                  <a:pt x="6998594" y="287787"/>
                  <a:pt x="6998594" y="230129"/>
                </a:cubicBezTo>
                <a:cubicBezTo>
                  <a:pt x="6998594" y="171694"/>
                  <a:pt x="6951333" y="123386"/>
                  <a:pt x="6893998" y="123386"/>
                </a:cubicBezTo>
                <a:close/>
                <a:moveTo>
                  <a:pt x="7409511" y="112058"/>
                </a:moveTo>
                <a:cubicBezTo>
                  <a:pt x="7351240" y="112058"/>
                  <a:pt x="7303845" y="158415"/>
                  <a:pt x="7303845" y="216364"/>
                </a:cubicBezTo>
                <a:cubicBezTo>
                  <a:pt x="7303845" y="273538"/>
                  <a:pt x="7351240" y="320669"/>
                  <a:pt x="7409511" y="320669"/>
                </a:cubicBezTo>
                <a:cubicBezTo>
                  <a:pt x="7467784" y="320669"/>
                  <a:pt x="7515179" y="273538"/>
                  <a:pt x="7515179" y="216364"/>
                </a:cubicBezTo>
                <a:cubicBezTo>
                  <a:pt x="7515179" y="158415"/>
                  <a:pt x="7467784" y="112058"/>
                  <a:pt x="7409511" y="112058"/>
                </a:cubicBezTo>
                <a:close/>
                <a:moveTo>
                  <a:pt x="6893998" y="91442"/>
                </a:moveTo>
                <a:cubicBezTo>
                  <a:pt x="6969153" y="91442"/>
                  <a:pt x="7032685" y="153773"/>
                  <a:pt x="7032685" y="230129"/>
                </a:cubicBezTo>
                <a:cubicBezTo>
                  <a:pt x="7032685" y="305707"/>
                  <a:pt x="6969153" y="368039"/>
                  <a:pt x="6893998" y="368039"/>
                </a:cubicBezTo>
                <a:cubicBezTo>
                  <a:pt x="6818067" y="368039"/>
                  <a:pt x="6756084" y="305707"/>
                  <a:pt x="6756084" y="230129"/>
                </a:cubicBezTo>
                <a:cubicBezTo>
                  <a:pt x="6756084" y="153773"/>
                  <a:pt x="6818067" y="91442"/>
                  <a:pt x="6893998" y="91442"/>
                </a:cubicBezTo>
                <a:close/>
                <a:moveTo>
                  <a:pt x="7409511" y="77289"/>
                </a:moveTo>
                <a:cubicBezTo>
                  <a:pt x="7486431" y="77289"/>
                  <a:pt x="7547812" y="140645"/>
                  <a:pt x="7547812" y="216364"/>
                </a:cubicBezTo>
                <a:cubicBezTo>
                  <a:pt x="7547812" y="292082"/>
                  <a:pt x="7486431" y="353892"/>
                  <a:pt x="7409511" y="353892"/>
                </a:cubicBezTo>
                <a:cubicBezTo>
                  <a:pt x="7333368" y="353892"/>
                  <a:pt x="7271212" y="292082"/>
                  <a:pt x="7271212" y="216364"/>
                </a:cubicBezTo>
                <a:cubicBezTo>
                  <a:pt x="7271212" y="140645"/>
                  <a:pt x="7333368" y="77289"/>
                  <a:pt x="7409511" y="77289"/>
                </a:cubicBezTo>
                <a:close/>
                <a:moveTo>
                  <a:pt x="11752359" y="0"/>
                </a:moveTo>
                <a:lnTo>
                  <a:pt x="11784881" y="0"/>
                </a:lnTo>
                <a:lnTo>
                  <a:pt x="11784881" y="1904576"/>
                </a:lnTo>
                <a:lnTo>
                  <a:pt x="11752359" y="1904576"/>
                </a:lnTo>
                <a:close/>
                <a:moveTo>
                  <a:pt x="11652662" y="0"/>
                </a:moveTo>
                <a:lnTo>
                  <a:pt x="11685822" y="0"/>
                </a:lnTo>
                <a:lnTo>
                  <a:pt x="11685822" y="712539"/>
                </a:lnTo>
                <a:lnTo>
                  <a:pt x="11631839" y="766850"/>
                </a:lnTo>
                <a:lnTo>
                  <a:pt x="11631839" y="1654453"/>
                </a:lnTo>
                <a:lnTo>
                  <a:pt x="11382392" y="1904576"/>
                </a:lnTo>
                <a:lnTo>
                  <a:pt x="11336182" y="1904576"/>
                </a:lnTo>
                <a:lnTo>
                  <a:pt x="11598677" y="1640488"/>
                </a:lnTo>
                <a:lnTo>
                  <a:pt x="11598677" y="752109"/>
                </a:lnTo>
                <a:lnTo>
                  <a:pt x="11652662" y="698574"/>
                </a:lnTo>
                <a:close/>
                <a:moveTo>
                  <a:pt x="11373950" y="0"/>
                </a:moveTo>
                <a:lnTo>
                  <a:pt x="11407640" y="0"/>
                </a:lnTo>
                <a:lnTo>
                  <a:pt x="11407640" y="1088069"/>
                </a:lnTo>
                <a:lnTo>
                  <a:pt x="11302651" y="1192160"/>
                </a:lnTo>
                <a:lnTo>
                  <a:pt x="11302651" y="1312691"/>
                </a:lnTo>
                <a:lnTo>
                  <a:pt x="11320653" y="1320150"/>
                </a:lnTo>
                <a:cubicBezTo>
                  <a:pt x="11329484" y="1329104"/>
                  <a:pt x="11334860" y="1341488"/>
                  <a:pt x="11334860" y="1355204"/>
                </a:cubicBezTo>
                <a:cubicBezTo>
                  <a:pt x="11334860" y="1381875"/>
                  <a:pt x="11313358" y="1403974"/>
                  <a:pt x="11285712" y="1403974"/>
                </a:cubicBezTo>
                <a:cubicBezTo>
                  <a:pt x="11258066" y="1403974"/>
                  <a:pt x="11236564" y="1381875"/>
                  <a:pt x="11236564" y="1355204"/>
                </a:cubicBezTo>
                <a:cubicBezTo>
                  <a:pt x="11236564" y="1341488"/>
                  <a:pt x="11241940" y="1329104"/>
                  <a:pt x="11250770" y="1320150"/>
                </a:cubicBezTo>
                <a:lnTo>
                  <a:pt x="11270529" y="1311963"/>
                </a:lnTo>
                <a:lnTo>
                  <a:pt x="11270529" y="1178177"/>
                </a:lnTo>
                <a:lnTo>
                  <a:pt x="11373950" y="1074085"/>
                </a:lnTo>
                <a:close/>
                <a:moveTo>
                  <a:pt x="11100663" y="0"/>
                </a:moveTo>
                <a:lnTo>
                  <a:pt x="11182062" y="0"/>
                </a:lnTo>
                <a:lnTo>
                  <a:pt x="11176015" y="14295"/>
                </a:lnTo>
                <a:lnTo>
                  <a:pt x="11156538" y="22226"/>
                </a:lnTo>
                <a:lnTo>
                  <a:pt x="11156538" y="738775"/>
                </a:lnTo>
                <a:lnTo>
                  <a:pt x="10771775" y="1123707"/>
                </a:lnTo>
                <a:lnTo>
                  <a:pt x="10771775" y="1904576"/>
                </a:lnTo>
                <a:lnTo>
                  <a:pt x="10738418" y="1904576"/>
                </a:lnTo>
                <a:lnTo>
                  <a:pt x="10738418" y="1109738"/>
                </a:lnTo>
                <a:lnTo>
                  <a:pt x="11123182" y="725581"/>
                </a:lnTo>
                <a:lnTo>
                  <a:pt x="11123182" y="21003"/>
                </a:lnTo>
                <a:lnTo>
                  <a:pt x="11106709" y="14295"/>
                </a:lnTo>
                <a:close/>
                <a:moveTo>
                  <a:pt x="10824369" y="0"/>
                </a:moveTo>
                <a:lnTo>
                  <a:pt x="10923841" y="0"/>
                </a:lnTo>
                <a:lnTo>
                  <a:pt x="10923841" y="566408"/>
                </a:lnTo>
                <a:lnTo>
                  <a:pt x="10568694" y="920156"/>
                </a:lnTo>
                <a:lnTo>
                  <a:pt x="10568694" y="1904576"/>
                </a:lnTo>
                <a:lnTo>
                  <a:pt x="10469222" y="1904576"/>
                </a:lnTo>
                <a:lnTo>
                  <a:pt x="10469222" y="878264"/>
                </a:lnTo>
                <a:lnTo>
                  <a:pt x="10824369" y="524519"/>
                </a:lnTo>
                <a:close/>
                <a:moveTo>
                  <a:pt x="10600943" y="0"/>
                </a:moveTo>
                <a:lnTo>
                  <a:pt x="10634268" y="0"/>
                </a:lnTo>
                <a:lnTo>
                  <a:pt x="10634268" y="466158"/>
                </a:lnTo>
                <a:lnTo>
                  <a:pt x="10375423" y="725594"/>
                </a:lnTo>
                <a:lnTo>
                  <a:pt x="10375423" y="1904576"/>
                </a:lnTo>
                <a:lnTo>
                  <a:pt x="10342874" y="1904576"/>
                </a:lnTo>
                <a:lnTo>
                  <a:pt x="10342874" y="712389"/>
                </a:lnTo>
                <a:lnTo>
                  <a:pt x="10600943" y="453732"/>
                </a:lnTo>
                <a:close/>
                <a:moveTo>
                  <a:pt x="10455185" y="0"/>
                </a:moveTo>
                <a:lnTo>
                  <a:pt x="10488568" y="0"/>
                </a:lnTo>
                <a:lnTo>
                  <a:pt x="10488568" y="387468"/>
                </a:lnTo>
                <a:lnTo>
                  <a:pt x="10251778" y="623987"/>
                </a:lnTo>
                <a:lnTo>
                  <a:pt x="10251778" y="1904576"/>
                </a:lnTo>
                <a:lnTo>
                  <a:pt x="10219170" y="1904576"/>
                </a:lnTo>
                <a:lnTo>
                  <a:pt x="10219170" y="610029"/>
                </a:lnTo>
                <a:lnTo>
                  <a:pt x="10455185" y="373509"/>
                </a:lnTo>
                <a:close/>
                <a:moveTo>
                  <a:pt x="10370233" y="0"/>
                </a:moveTo>
                <a:lnTo>
                  <a:pt x="10403657" y="0"/>
                </a:lnTo>
                <a:lnTo>
                  <a:pt x="10403657" y="265304"/>
                </a:lnTo>
                <a:lnTo>
                  <a:pt x="10182900" y="484961"/>
                </a:lnTo>
                <a:lnTo>
                  <a:pt x="10182900" y="1904576"/>
                </a:lnTo>
                <a:lnTo>
                  <a:pt x="10149476" y="1904576"/>
                </a:lnTo>
                <a:lnTo>
                  <a:pt x="10149476" y="470990"/>
                </a:lnTo>
                <a:lnTo>
                  <a:pt x="10370233" y="252109"/>
                </a:lnTo>
                <a:close/>
                <a:moveTo>
                  <a:pt x="10209079" y="0"/>
                </a:moveTo>
                <a:lnTo>
                  <a:pt x="10242330" y="0"/>
                </a:lnTo>
                <a:lnTo>
                  <a:pt x="10242330" y="116455"/>
                </a:lnTo>
                <a:lnTo>
                  <a:pt x="9701789" y="660704"/>
                </a:lnTo>
                <a:lnTo>
                  <a:pt x="9701789" y="1904576"/>
                </a:lnTo>
                <a:lnTo>
                  <a:pt x="9668537" y="1904576"/>
                </a:lnTo>
                <a:lnTo>
                  <a:pt x="9668537" y="645953"/>
                </a:lnTo>
                <a:lnTo>
                  <a:pt x="10209079" y="102480"/>
                </a:lnTo>
                <a:close/>
                <a:moveTo>
                  <a:pt x="10016499" y="0"/>
                </a:moveTo>
                <a:lnTo>
                  <a:pt x="10049863" y="0"/>
                </a:lnTo>
                <a:lnTo>
                  <a:pt x="10049863" y="91646"/>
                </a:lnTo>
                <a:lnTo>
                  <a:pt x="9415193" y="727694"/>
                </a:lnTo>
                <a:lnTo>
                  <a:pt x="9415193" y="1563332"/>
                </a:lnTo>
                <a:lnTo>
                  <a:pt x="9271654" y="1707006"/>
                </a:lnTo>
                <a:lnTo>
                  <a:pt x="9271654" y="1904576"/>
                </a:lnTo>
                <a:lnTo>
                  <a:pt x="9239068" y="1904576"/>
                </a:lnTo>
                <a:lnTo>
                  <a:pt x="9239068" y="1693028"/>
                </a:lnTo>
                <a:lnTo>
                  <a:pt x="9381829" y="1549354"/>
                </a:lnTo>
                <a:lnTo>
                  <a:pt x="9381829" y="714491"/>
                </a:lnTo>
                <a:lnTo>
                  <a:pt x="10016499" y="77667"/>
                </a:lnTo>
                <a:close/>
                <a:moveTo>
                  <a:pt x="9799166" y="0"/>
                </a:moveTo>
                <a:lnTo>
                  <a:pt x="9846568" y="0"/>
                </a:lnTo>
                <a:lnTo>
                  <a:pt x="9286500" y="560897"/>
                </a:lnTo>
                <a:lnTo>
                  <a:pt x="9286500" y="817783"/>
                </a:lnTo>
                <a:lnTo>
                  <a:pt x="8679642" y="1422356"/>
                </a:lnTo>
                <a:lnTo>
                  <a:pt x="8679642" y="1904576"/>
                </a:lnTo>
                <a:lnTo>
                  <a:pt x="8647005" y="1904576"/>
                </a:lnTo>
                <a:lnTo>
                  <a:pt x="8647005" y="1409162"/>
                </a:lnTo>
                <a:lnTo>
                  <a:pt x="9252311" y="803812"/>
                </a:lnTo>
                <a:lnTo>
                  <a:pt x="9252311" y="546926"/>
                </a:lnTo>
                <a:close/>
                <a:moveTo>
                  <a:pt x="9637183" y="0"/>
                </a:moveTo>
                <a:lnTo>
                  <a:pt x="9670591" y="0"/>
                </a:lnTo>
                <a:lnTo>
                  <a:pt x="9670591" y="49009"/>
                </a:lnTo>
                <a:lnTo>
                  <a:pt x="8427484" y="1292126"/>
                </a:lnTo>
                <a:lnTo>
                  <a:pt x="8427484" y="1904576"/>
                </a:lnTo>
                <a:lnTo>
                  <a:pt x="8394076" y="1904576"/>
                </a:lnTo>
                <a:lnTo>
                  <a:pt x="8394076" y="1278150"/>
                </a:lnTo>
                <a:lnTo>
                  <a:pt x="9637183" y="35032"/>
                </a:lnTo>
                <a:close/>
                <a:moveTo>
                  <a:pt x="9404717" y="0"/>
                </a:moveTo>
                <a:lnTo>
                  <a:pt x="9452097" y="0"/>
                </a:lnTo>
                <a:lnTo>
                  <a:pt x="9159897" y="291417"/>
                </a:lnTo>
                <a:lnTo>
                  <a:pt x="8863445" y="291417"/>
                </a:lnTo>
                <a:lnTo>
                  <a:pt x="8362889" y="792597"/>
                </a:lnTo>
                <a:lnTo>
                  <a:pt x="8362889" y="1071894"/>
                </a:lnTo>
                <a:lnTo>
                  <a:pt x="8085062" y="1347309"/>
                </a:lnTo>
                <a:lnTo>
                  <a:pt x="8085062" y="1764700"/>
                </a:lnTo>
                <a:lnTo>
                  <a:pt x="7945289" y="1904576"/>
                </a:lnTo>
                <a:lnTo>
                  <a:pt x="7899973" y="1904576"/>
                </a:lnTo>
                <a:lnTo>
                  <a:pt x="8052467" y="1752287"/>
                </a:lnTo>
                <a:lnTo>
                  <a:pt x="8052467" y="1334897"/>
                </a:lnTo>
                <a:lnTo>
                  <a:pt x="8328743" y="1057928"/>
                </a:lnTo>
                <a:lnTo>
                  <a:pt x="8328743" y="779409"/>
                </a:lnTo>
                <a:lnTo>
                  <a:pt x="8849476" y="258057"/>
                </a:lnTo>
                <a:lnTo>
                  <a:pt x="9145928" y="258057"/>
                </a:lnTo>
                <a:close/>
                <a:moveTo>
                  <a:pt x="9108120" y="0"/>
                </a:moveTo>
                <a:lnTo>
                  <a:pt x="9154167" y="0"/>
                </a:lnTo>
                <a:lnTo>
                  <a:pt x="8984487" y="169739"/>
                </a:lnTo>
                <a:lnTo>
                  <a:pt x="8777263" y="169739"/>
                </a:lnTo>
                <a:lnTo>
                  <a:pt x="8238638" y="707773"/>
                </a:lnTo>
                <a:lnTo>
                  <a:pt x="8238638" y="1039290"/>
                </a:lnTo>
                <a:lnTo>
                  <a:pt x="7956131" y="1322669"/>
                </a:lnTo>
                <a:lnTo>
                  <a:pt x="7956131" y="1743471"/>
                </a:lnTo>
                <a:lnTo>
                  <a:pt x="7794914" y="1904576"/>
                </a:lnTo>
                <a:lnTo>
                  <a:pt x="7747557" y="1904576"/>
                </a:lnTo>
                <a:lnTo>
                  <a:pt x="7922758" y="1729496"/>
                </a:lnTo>
                <a:lnTo>
                  <a:pt x="7922758" y="1308695"/>
                </a:lnTo>
                <a:lnTo>
                  <a:pt x="8205264" y="1025315"/>
                </a:lnTo>
                <a:lnTo>
                  <a:pt x="8205264" y="693797"/>
                </a:lnTo>
                <a:lnTo>
                  <a:pt x="8764070" y="137129"/>
                </a:lnTo>
                <a:lnTo>
                  <a:pt x="8970517" y="137129"/>
                </a:lnTo>
                <a:close/>
                <a:moveTo>
                  <a:pt x="8654098" y="0"/>
                </a:moveTo>
                <a:lnTo>
                  <a:pt x="8701282" y="0"/>
                </a:lnTo>
                <a:lnTo>
                  <a:pt x="8139214" y="562099"/>
                </a:lnTo>
                <a:lnTo>
                  <a:pt x="8139214" y="848393"/>
                </a:lnTo>
                <a:lnTo>
                  <a:pt x="7395920" y="1589345"/>
                </a:lnTo>
                <a:lnTo>
                  <a:pt x="7395920" y="1904576"/>
                </a:lnTo>
                <a:lnTo>
                  <a:pt x="7364075" y="1904576"/>
                </a:lnTo>
                <a:lnTo>
                  <a:pt x="7364075" y="1576155"/>
                </a:lnTo>
                <a:lnTo>
                  <a:pt x="8106594" y="834426"/>
                </a:lnTo>
                <a:lnTo>
                  <a:pt x="8106594" y="548133"/>
                </a:lnTo>
                <a:close/>
                <a:moveTo>
                  <a:pt x="8351845" y="0"/>
                </a:moveTo>
                <a:lnTo>
                  <a:pt x="8398496" y="0"/>
                </a:lnTo>
                <a:lnTo>
                  <a:pt x="7956370" y="442604"/>
                </a:lnTo>
                <a:lnTo>
                  <a:pt x="7956370" y="847941"/>
                </a:lnTo>
                <a:lnTo>
                  <a:pt x="7259044" y="1546798"/>
                </a:lnTo>
                <a:lnTo>
                  <a:pt x="7259044" y="1867494"/>
                </a:lnTo>
                <a:lnTo>
                  <a:pt x="7222002" y="1904576"/>
                </a:lnTo>
                <a:lnTo>
                  <a:pt x="7174688" y="1904576"/>
                </a:lnTo>
                <a:lnTo>
                  <a:pt x="7225691" y="1853517"/>
                </a:lnTo>
                <a:lnTo>
                  <a:pt x="7225691" y="1532820"/>
                </a:lnTo>
                <a:lnTo>
                  <a:pt x="7923017" y="833963"/>
                </a:lnTo>
                <a:lnTo>
                  <a:pt x="7923017" y="428626"/>
                </a:lnTo>
                <a:close/>
                <a:moveTo>
                  <a:pt x="7884673" y="0"/>
                </a:moveTo>
                <a:lnTo>
                  <a:pt x="7932689" y="0"/>
                </a:lnTo>
                <a:lnTo>
                  <a:pt x="7830006" y="102664"/>
                </a:lnTo>
                <a:lnTo>
                  <a:pt x="7830006" y="786327"/>
                </a:lnTo>
                <a:lnTo>
                  <a:pt x="7143882" y="1471543"/>
                </a:lnTo>
                <a:lnTo>
                  <a:pt x="7143882" y="1858772"/>
                </a:lnTo>
                <a:lnTo>
                  <a:pt x="7098162" y="1904576"/>
                </a:lnTo>
                <a:lnTo>
                  <a:pt x="7050843" y="1904576"/>
                </a:lnTo>
                <a:lnTo>
                  <a:pt x="7110508" y="1844802"/>
                </a:lnTo>
                <a:lnTo>
                  <a:pt x="7110508" y="1457575"/>
                </a:lnTo>
                <a:lnTo>
                  <a:pt x="7795854" y="772359"/>
                </a:lnTo>
                <a:lnTo>
                  <a:pt x="7795854" y="88696"/>
                </a:lnTo>
                <a:close/>
                <a:moveTo>
                  <a:pt x="7150352" y="0"/>
                </a:moveTo>
                <a:lnTo>
                  <a:pt x="7198227" y="0"/>
                </a:lnTo>
                <a:lnTo>
                  <a:pt x="7141577" y="56911"/>
                </a:lnTo>
                <a:lnTo>
                  <a:pt x="7141577" y="272732"/>
                </a:lnTo>
                <a:lnTo>
                  <a:pt x="7218406" y="350365"/>
                </a:lnTo>
                <a:lnTo>
                  <a:pt x="7218406" y="834799"/>
                </a:lnTo>
                <a:lnTo>
                  <a:pt x="7095790" y="959012"/>
                </a:lnTo>
                <a:lnTo>
                  <a:pt x="6837366" y="959012"/>
                </a:lnTo>
                <a:lnTo>
                  <a:pt x="6724062" y="844892"/>
                </a:lnTo>
                <a:lnTo>
                  <a:pt x="6724062" y="703598"/>
                </a:lnTo>
                <a:lnTo>
                  <a:pt x="6616967" y="595687"/>
                </a:lnTo>
                <a:lnTo>
                  <a:pt x="6537811" y="595687"/>
                </a:lnTo>
                <a:lnTo>
                  <a:pt x="6470294" y="663229"/>
                </a:lnTo>
                <a:lnTo>
                  <a:pt x="6470294" y="774244"/>
                </a:lnTo>
                <a:lnTo>
                  <a:pt x="6134263" y="1110398"/>
                </a:lnTo>
                <a:lnTo>
                  <a:pt x="6134263" y="1281967"/>
                </a:lnTo>
                <a:lnTo>
                  <a:pt x="6901001" y="1281967"/>
                </a:lnTo>
                <a:lnTo>
                  <a:pt x="7039138" y="1420156"/>
                </a:lnTo>
                <a:lnTo>
                  <a:pt x="7039138" y="1809100"/>
                </a:lnTo>
                <a:lnTo>
                  <a:pt x="6943502" y="1904576"/>
                </a:lnTo>
                <a:lnTo>
                  <a:pt x="6896686" y="1904576"/>
                </a:lnTo>
                <a:lnTo>
                  <a:pt x="7006544" y="1795125"/>
                </a:lnTo>
                <a:lnTo>
                  <a:pt x="7006544" y="1434130"/>
                </a:lnTo>
                <a:lnTo>
                  <a:pt x="6887032" y="1315351"/>
                </a:lnTo>
                <a:lnTo>
                  <a:pt x="6101670" y="1315351"/>
                </a:lnTo>
                <a:lnTo>
                  <a:pt x="6101670" y="1097201"/>
                </a:lnTo>
                <a:lnTo>
                  <a:pt x="6437699" y="761822"/>
                </a:lnTo>
                <a:lnTo>
                  <a:pt x="6437699" y="648479"/>
                </a:lnTo>
                <a:lnTo>
                  <a:pt x="6523841" y="562306"/>
                </a:lnTo>
                <a:lnTo>
                  <a:pt x="6630936" y="562306"/>
                </a:lnTo>
                <a:lnTo>
                  <a:pt x="6757432" y="689623"/>
                </a:lnTo>
                <a:lnTo>
                  <a:pt x="6757432" y="830917"/>
                </a:lnTo>
                <a:lnTo>
                  <a:pt x="6850559" y="924078"/>
                </a:lnTo>
                <a:lnTo>
                  <a:pt x="7081821" y="924078"/>
                </a:lnTo>
                <a:lnTo>
                  <a:pt x="7185813" y="820824"/>
                </a:lnTo>
                <a:lnTo>
                  <a:pt x="7185813" y="363563"/>
                </a:lnTo>
                <a:lnTo>
                  <a:pt x="7107430" y="286707"/>
                </a:lnTo>
                <a:lnTo>
                  <a:pt x="7107430" y="42938"/>
                </a:lnTo>
                <a:close/>
                <a:moveTo>
                  <a:pt x="6656313" y="0"/>
                </a:moveTo>
                <a:lnTo>
                  <a:pt x="6702217" y="0"/>
                </a:lnTo>
                <a:lnTo>
                  <a:pt x="6319636" y="384260"/>
                </a:lnTo>
                <a:lnTo>
                  <a:pt x="6319636" y="695799"/>
                </a:lnTo>
                <a:lnTo>
                  <a:pt x="5966354" y="1048515"/>
                </a:lnTo>
                <a:lnTo>
                  <a:pt x="5966354" y="1234972"/>
                </a:lnTo>
                <a:lnTo>
                  <a:pt x="5651113" y="1234972"/>
                </a:lnTo>
                <a:lnTo>
                  <a:pt x="5582784" y="1304894"/>
                </a:lnTo>
                <a:lnTo>
                  <a:pt x="5222509" y="1304894"/>
                </a:lnTo>
                <a:lnTo>
                  <a:pt x="5085071" y="1441629"/>
                </a:lnTo>
                <a:lnTo>
                  <a:pt x="4772156" y="1441629"/>
                </a:lnTo>
                <a:lnTo>
                  <a:pt x="4309476" y="1904576"/>
                </a:lnTo>
                <a:lnTo>
                  <a:pt x="4262112" y="1904576"/>
                </a:lnTo>
                <a:lnTo>
                  <a:pt x="4758181" y="1408223"/>
                </a:lnTo>
                <a:lnTo>
                  <a:pt x="5071095" y="1408223"/>
                </a:lnTo>
                <a:lnTo>
                  <a:pt x="5209308" y="1269933"/>
                </a:lnTo>
                <a:lnTo>
                  <a:pt x="5569585" y="1269933"/>
                </a:lnTo>
                <a:lnTo>
                  <a:pt x="5638690" y="1201565"/>
                </a:lnTo>
                <a:lnTo>
                  <a:pt x="5932965" y="1201565"/>
                </a:lnTo>
                <a:lnTo>
                  <a:pt x="5932965" y="1034531"/>
                </a:lnTo>
                <a:lnTo>
                  <a:pt x="6286250" y="681814"/>
                </a:lnTo>
                <a:lnTo>
                  <a:pt x="6286250" y="370275"/>
                </a:lnTo>
                <a:close/>
                <a:moveTo>
                  <a:pt x="6489644" y="0"/>
                </a:moveTo>
                <a:lnTo>
                  <a:pt x="6536249" y="0"/>
                </a:lnTo>
                <a:lnTo>
                  <a:pt x="6223368" y="312569"/>
                </a:lnTo>
                <a:lnTo>
                  <a:pt x="6223368" y="633955"/>
                </a:lnTo>
                <a:lnTo>
                  <a:pt x="6016811" y="840449"/>
                </a:lnTo>
                <a:lnTo>
                  <a:pt x="5887895" y="840449"/>
                </a:lnTo>
                <a:lnTo>
                  <a:pt x="5543880" y="1185123"/>
                </a:lnTo>
                <a:lnTo>
                  <a:pt x="5161808" y="1185123"/>
                </a:lnTo>
                <a:lnTo>
                  <a:pt x="5020469" y="1326408"/>
                </a:lnTo>
                <a:lnTo>
                  <a:pt x="4730032" y="1326408"/>
                </a:lnTo>
                <a:lnTo>
                  <a:pt x="4157695" y="1898536"/>
                </a:lnTo>
                <a:lnTo>
                  <a:pt x="3336086" y="1898536"/>
                </a:lnTo>
                <a:lnTo>
                  <a:pt x="3330047" y="1904576"/>
                </a:lnTo>
                <a:lnTo>
                  <a:pt x="3283454" y="1904576"/>
                </a:lnTo>
                <a:lnTo>
                  <a:pt x="3322112" y="1865932"/>
                </a:lnTo>
                <a:lnTo>
                  <a:pt x="4143719" y="1865932"/>
                </a:lnTo>
                <a:lnTo>
                  <a:pt x="4716053" y="1293804"/>
                </a:lnTo>
                <a:lnTo>
                  <a:pt x="5008044" y="1293804"/>
                </a:lnTo>
                <a:lnTo>
                  <a:pt x="5147826" y="1152519"/>
                </a:lnTo>
                <a:lnTo>
                  <a:pt x="5530676" y="1152519"/>
                </a:lnTo>
                <a:lnTo>
                  <a:pt x="5873914" y="807845"/>
                </a:lnTo>
                <a:lnTo>
                  <a:pt x="6003606" y="807845"/>
                </a:lnTo>
                <a:lnTo>
                  <a:pt x="6190754" y="621534"/>
                </a:lnTo>
                <a:lnTo>
                  <a:pt x="6190754" y="298597"/>
                </a:lnTo>
                <a:close/>
                <a:moveTo>
                  <a:pt x="6084682" y="0"/>
                </a:moveTo>
                <a:lnTo>
                  <a:pt x="6117287" y="0"/>
                </a:lnTo>
                <a:lnTo>
                  <a:pt x="6117287" y="583959"/>
                </a:lnTo>
                <a:lnTo>
                  <a:pt x="5992304" y="710464"/>
                </a:lnTo>
                <a:lnTo>
                  <a:pt x="5278070" y="710464"/>
                </a:lnTo>
                <a:lnTo>
                  <a:pt x="5179473" y="809029"/>
                </a:lnTo>
                <a:lnTo>
                  <a:pt x="4963644" y="809029"/>
                </a:lnTo>
                <a:lnTo>
                  <a:pt x="4880409" y="891615"/>
                </a:lnTo>
                <a:lnTo>
                  <a:pt x="4883638" y="899133"/>
                </a:lnTo>
                <a:cubicBezTo>
                  <a:pt x="4883638" y="908444"/>
                  <a:pt x="4879994" y="917754"/>
                  <a:pt x="4872707" y="924593"/>
                </a:cubicBezTo>
                <a:cubicBezTo>
                  <a:pt x="4858132" y="939794"/>
                  <a:pt x="4834349" y="939794"/>
                  <a:pt x="4820543" y="924593"/>
                </a:cubicBezTo>
                <a:cubicBezTo>
                  <a:pt x="4805967" y="910913"/>
                  <a:pt x="4805967" y="887354"/>
                  <a:pt x="4820543" y="873673"/>
                </a:cubicBezTo>
                <a:cubicBezTo>
                  <a:pt x="4827444" y="866073"/>
                  <a:pt x="4836843" y="862273"/>
                  <a:pt x="4846337" y="862273"/>
                </a:cubicBezTo>
                <a:lnTo>
                  <a:pt x="4857989" y="867310"/>
                </a:lnTo>
                <a:lnTo>
                  <a:pt x="4949672" y="775656"/>
                </a:lnTo>
                <a:lnTo>
                  <a:pt x="5164718" y="775656"/>
                </a:lnTo>
                <a:lnTo>
                  <a:pt x="5265650" y="676316"/>
                </a:lnTo>
                <a:lnTo>
                  <a:pt x="5978328" y="676316"/>
                </a:lnTo>
                <a:lnTo>
                  <a:pt x="6084682" y="570765"/>
                </a:lnTo>
                <a:close/>
                <a:moveTo>
                  <a:pt x="5963346" y="0"/>
                </a:moveTo>
                <a:lnTo>
                  <a:pt x="5996715" y="0"/>
                </a:lnTo>
                <a:lnTo>
                  <a:pt x="5996715" y="487491"/>
                </a:lnTo>
                <a:lnTo>
                  <a:pt x="5867120" y="617114"/>
                </a:lnTo>
                <a:lnTo>
                  <a:pt x="5023812" y="617114"/>
                </a:lnTo>
                <a:lnTo>
                  <a:pt x="5014209" y="640928"/>
                </a:lnTo>
                <a:cubicBezTo>
                  <a:pt x="5005184" y="650520"/>
                  <a:pt x="4992706" y="656716"/>
                  <a:pt x="4978883" y="656716"/>
                </a:cubicBezTo>
                <a:cubicBezTo>
                  <a:pt x="4951242" y="656716"/>
                  <a:pt x="4930505" y="631935"/>
                  <a:pt x="4930505" y="604755"/>
                </a:cubicBezTo>
                <a:cubicBezTo>
                  <a:pt x="4930505" y="575975"/>
                  <a:pt x="4951242" y="552792"/>
                  <a:pt x="4978883" y="552792"/>
                </a:cubicBezTo>
                <a:cubicBezTo>
                  <a:pt x="4992706" y="552792"/>
                  <a:pt x="5005184" y="558586"/>
                  <a:pt x="5014209" y="567981"/>
                </a:cubicBezTo>
                <a:lnTo>
                  <a:pt x="5020461" y="583738"/>
                </a:lnTo>
                <a:lnTo>
                  <a:pt x="5853153" y="583738"/>
                </a:lnTo>
                <a:lnTo>
                  <a:pt x="5963346" y="473520"/>
                </a:lnTo>
                <a:close/>
                <a:moveTo>
                  <a:pt x="5386968" y="0"/>
                </a:moveTo>
                <a:lnTo>
                  <a:pt x="5532731" y="0"/>
                </a:lnTo>
                <a:lnTo>
                  <a:pt x="5528219" y="23230"/>
                </a:lnTo>
                <a:cubicBezTo>
                  <a:pt x="5524541" y="32280"/>
                  <a:pt x="5519023" y="40701"/>
                  <a:pt x="5511667" y="47864"/>
                </a:cubicBezTo>
                <a:cubicBezTo>
                  <a:pt x="5497339" y="62188"/>
                  <a:pt x="5478177" y="69352"/>
                  <a:pt x="5459013" y="69352"/>
                </a:cubicBezTo>
                <a:lnTo>
                  <a:pt x="5433208" y="58822"/>
                </a:lnTo>
                <a:lnTo>
                  <a:pt x="5241618" y="250480"/>
                </a:lnTo>
                <a:lnTo>
                  <a:pt x="3790495" y="250480"/>
                </a:lnTo>
                <a:lnTo>
                  <a:pt x="3019885" y="1022115"/>
                </a:lnTo>
                <a:lnTo>
                  <a:pt x="3019885" y="1242804"/>
                </a:lnTo>
                <a:lnTo>
                  <a:pt x="2883162" y="1380347"/>
                </a:lnTo>
                <a:lnTo>
                  <a:pt x="2438037" y="1380347"/>
                </a:lnTo>
                <a:lnTo>
                  <a:pt x="1912792" y="1904576"/>
                </a:lnTo>
                <a:lnTo>
                  <a:pt x="1843150" y="1904576"/>
                </a:lnTo>
                <a:lnTo>
                  <a:pt x="2417063" y="1329837"/>
                </a:lnTo>
                <a:lnTo>
                  <a:pt x="2862965" y="1329837"/>
                </a:lnTo>
                <a:lnTo>
                  <a:pt x="2970168" y="1222600"/>
                </a:lnTo>
                <a:lnTo>
                  <a:pt x="2970168" y="1001911"/>
                </a:lnTo>
                <a:lnTo>
                  <a:pt x="3770302" y="200747"/>
                </a:lnTo>
                <a:lnTo>
                  <a:pt x="5221421" y="200747"/>
                </a:lnTo>
                <a:lnTo>
                  <a:pt x="5396925" y="24577"/>
                </a:lnTo>
                <a:close/>
                <a:moveTo>
                  <a:pt x="4893327" y="0"/>
                </a:moveTo>
                <a:lnTo>
                  <a:pt x="4962867" y="0"/>
                </a:lnTo>
                <a:lnTo>
                  <a:pt x="4840476" y="122208"/>
                </a:lnTo>
                <a:lnTo>
                  <a:pt x="3744910" y="122208"/>
                </a:lnTo>
                <a:lnTo>
                  <a:pt x="2980561" y="887514"/>
                </a:lnTo>
                <a:lnTo>
                  <a:pt x="2992066" y="916003"/>
                </a:lnTo>
                <a:cubicBezTo>
                  <a:pt x="2992066" y="935597"/>
                  <a:pt x="2984710" y="955092"/>
                  <a:pt x="2969997" y="970059"/>
                </a:cubicBezTo>
                <a:cubicBezTo>
                  <a:pt x="2940572" y="999203"/>
                  <a:pt x="2893337" y="999203"/>
                  <a:pt x="2864686" y="970059"/>
                </a:cubicBezTo>
                <a:cubicBezTo>
                  <a:pt x="2836035" y="940126"/>
                  <a:pt x="2836035" y="892077"/>
                  <a:pt x="2864686" y="861357"/>
                </a:cubicBezTo>
                <a:cubicBezTo>
                  <a:pt x="2879012" y="847179"/>
                  <a:pt x="2897983" y="840089"/>
                  <a:pt x="2917052" y="840090"/>
                </a:cubicBezTo>
                <a:lnTo>
                  <a:pt x="2945821" y="851645"/>
                </a:lnTo>
                <a:lnTo>
                  <a:pt x="3724720" y="73230"/>
                </a:lnTo>
                <a:lnTo>
                  <a:pt x="4820292" y="73230"/>
                </a:lnTo>
                <a:close/>
                <a:moveTo>
                  <a:pt x="3442451" y="0"/>
                </a:moveTo>
                <a:lnTo>
                  <a:pt x="3490542" y="0"/>
                </a:lnTo>
                <a:lnTo>
                  <a:pt x="2068483" y="1419993"/>
                </a:lnTo>
                <a:lnTo>
                  <a:pt x="2068483" y="1527859"/>
                </a:lnTo>
                <a:lnTo>
                  <a:pt x="1691415" y="1904576"/>
                </a:lnTo>
                <a:lnTo>
                  <a:pt x="465727" y="1904576"/>
                </a:lnTo>
                <a:lnTo>
                  <a:pt x="483943" y="1886376"/>
                </a:lnTo>
                <a:lnTo>
                  <a:pt x="1663804" y="1886376"/>
                </a:lnTo>
                <a:lnTo>
                  <a:pt x="2035081" y="1515443"/>
                </a:lnTo>
                <a:lnTo>
                  <a:pt x="2035081" y="1406802"/>
                </a:lnTo>
                <a:close/>
                <a:moveTo>
                  <a:pt x="3138731" y="0"/>
                </a:moveTo>
                <a:lnTo>
                  <a:pt x="3184018" y="0"/>
                </a:lnTo>
                <a:lnTo>
                  <a:pt x="1870199" y="1314664"/>
                </a:lnTo>
                <a:lnTo>
                  <a:pt x="1870199" y="1455967"/>
                </a:lnTo>
                <a:lnTo>
                  <a:pt x="1562021" y="1763416"/>
                </a:lnTo>
                <a:lnTo>
                  <a:pt x="62267" y="1763416"/>
                </a:lnTo>
                <a:lnTo>
                  <a:pt x="62267" y="1730807"/>
                </a:lnTo>
                <a:lnTo>
                  <a:pt x="1548048" y="1730807"/>
                </a:lnTo>
                <a:lnTo>
                  <a:pt x="1837596" y="1441993"/>
                </a:lnTo>
                <a:lnTo>
                  <a:pt x="1837596" y="1300690"/>
                </a:lnTo>
                <a:close/>
                <a:moveTo>
                  <a:pt x="2947714" y="0"/>
                </a:moveTo>
                <a:lnTo>
                  <a:pt x="2994501" y="0"/>
                </a:lnTo>
                <a:lnTo>
                  <a:pt x="1729299" y="1264024"/>
                </a:lnTo>
                <a:lnTo>
                  <a:pt x="1729299" y="1364930"/>
                </a:lnTo>
                <a:lnTo>
                  <a:pt x="1463062" y="1630389"/>
                </a:lnTo>
                <a:lnTo>
                  <a:pt x="104723" y="1630389"/>
                </a:lnTo>
                <a:lnTo>
                  <a:pt x="104723" y="1597013"/>
                </a:lnTo>
                <a:lnTo>
                  <a:pt x="1449091" y="1597013"/>
                </a:lnTo>
                <a:lnTo>
                  <a:pt x="1696698" y="1350182"/>
                </a:lnTo>
                <a:lnTo>
                  <a:pt x="1696698" y="1251604"/>
                </a:lnTo>
                <a:close/>
                <a:moveTo>
                  <a:pt x="2824459" y="0"/>
                </a:moveTo>
                <a:lnTo>
                  <a:pt x="2870802" y="0"/>
                </a:lnTo>
                <a:lnTo>
                  <a:pt x="1799624" y="1070924"/>
                </a:lnTo>
                <a:lnTo>
                  <a:pt x="1186268" y="1070924"/>
                </a:lnTo>
                <a:lnTo>
                  <a:pt x="892788" y="1364334"/>
                </a:lnTo>
                <a:lnTo>
                  <a:pt x="56606" y="1364334"/>
                </a:lnTo>
                <a:lnTo>
                  <a:pt x="56606" y="1330956"/>
                </a:lnTo>
                <a:lnTo>
                  <a:pt x="880367" y="1330956"/>
                </a:lnTo>
                <a:lnTo>
                  <a:pt x="1172292" y="1037546"/>
                </a:lnTo>
                <a:lnTo>
                  <a:pt x="1785650" y="1037546"/>
                </a:lnTo>
                <a:close/>
                <a:moveTo>
                  <a:pt x="2491787" y="0"/>
                </a:moveTo>
                <a:lnTo>
                  <a:pt x="2562455" y="0"/>
                </a:lnTo>
                <a:lnTo>
                  <a:pt x="1725002" y="836492"/>
                </a:lnTo>
                <a:lnTo>
                  <a:pt x="767787" y="836492"/>
                </a:lnTo>
                <a:lnTo>
                  <a:pt x="696365" y="908643"/>
                </a:lnTo>
                <a:lnTo>
                  <a:pt x="0" y="908643"/>
                </a:lnTo>
                <a:lnTo>
                  <a:pt x="0" y="858216"/>
                </a:lnTo>
                <a:lnTo>
                  <a:pt x="676181" y="858216"/>
                </a:lnTo>
                <a:lnTo>
                  <a:pt x="747602" y="786063"/>
                </a:lnTo>
                <a:lnTo>
                  <a:pt x="1704819" y="786063"/>
                </a:lnTo>
                <a:close/>
                <a:moveTo>
                  <a:pt x="642745" y="0"/>
                </a:moveTo>
                <a:lnTo>
                  <a:pt x="783326" y="0"/>
                </a:lnTo>
                <a:lnTo>
                  <a:pt x="186711" y="597302"/>
                </a:lnTo>
                <a:lnTo>
                  <a:pt x="116048" y="526712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1221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173E241-AB3C-1C48-85BD-FEB3E5206A24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1799442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ABE9B28-10E1-3446-9F80-2052D163FADF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BEA637-D5C8-9C44-A2CC-9D368DCE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5556" y="728135"/>
            <a:ext cx="4555067" cy="54186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444500">
              <a:schemeClr val="accent2">
                <a:satMod val="175000"/>
                <a:alpha val="50000"/>
              </a:schemeClr>
            </a:glow>
          </a:effectLst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5614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34781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2">
                <a:lumMod val="90000"/>
                <a:lumOff val="1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E7D9-86B9-7E40-9008-C14647F2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78B1C-3E77-584C-8E2D-8A4A61BB1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0BB15-CA98-5947-B0A5-DC6E9BDE0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AADAD-490E-5C4F-9582-05858924A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2D8C-3C61-044C-AC74-57AD38A3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4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4524703" y="1490008"/>
            <a:ext cx="697197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Roboto" panose="02000000000000000000" pitchFamily="2" charset="0"/>
                <a:cs typeface="Catamaran SemiBold" pitchFamily="2" charset="77"/>
              </a:rPr>
              <a:t>Introduction to 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337667" y="3670995"/>
            <a:ext cx="7159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200" dirty="0">
                <a:latin typeface="Asap" panose="020F0504030102060203" pitchFamily="34" charset="77"/>
                <a:cs typeface="Arima Madurai Light" pitchFamily="2" charset="77"/>
              </a:rPr>
              <a:t>A </a:t>
            </a:r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Hsu</a:t>
            </a:r>
            <a:r>
              <a:rPr lang="es-ES_tradnl" sz="2200" dirty="0">
                <a:latin typeface="Asap" panose="020F0504030102060203" pitchFamily="34" charset="77"/>
                <a:cs typeface="Arima Madurai Light" pitchFamily="2" charset="77"/>
              </a:rPr>
              <a:t> </a:t>
            </a:r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Foundation Game Changers</a:t>
            </a:r>
            <a:r>
              <a:rPr lang="es-ES_tradnl" sz="2200" dirty="0">
                <a:latin typeface="Asap" panose="020F0504030102060203" pitchFamily="34" charset="77"/>
                <a:cs typeface="Arima Madurai Light" pitchFamily="2" charset="77"/>
              </a:rPr>
              <a:t> </a:t>
            </a:r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Initiative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9D71C-BDBF-4C34-BB36-987D53F4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40776" y="-2799243"/>
            <a:ext cx="4110446" cy="121919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6869B7-2F81-4AA3-AC19-5261C097E0FF}"/>
              </a:ext>
            </a:extLst>
          </p:cNvPr>
          <p:cNvCxnSpPr/>
          <p:nvPr/>
        </p:nvCxnSpPr>
        <p:spPr>
          <a:xfrm>
            <a:off x="639097" y="1506020"/>
            <a:ext cx="109334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28E817-BA33-47DD-B2CE-08061720A90C}"/>
              </a:ext>
            </a:extLst>
          </p:cNvPr>
          <p:cNvCxnSpPr/>
          <p:nvPr/>
        </p:nvCxnSpPr>
        <p:spPr>
          <a:xfrm>
            <a:off x="629264" y="1678084"/>
            <a:ext cx="109334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7EC3AB-3688-4C71-B651-7D3174FC7D09}"/>
              </a:ext>
            </a:extLst>
          </p:cNvPr>
          <p:cNvCxnSpPr/>
          <p:nvPr/>
        </p:nvCxnSpPr>
        <p:spPr>
          <a:xfrm>
            <a:off x="2703871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EDB2A8-2967-4CC6-92DB-FE665A098A4F}"/>
              </a:ext>
            </a:extLst>
          </p:cNvPr>
          <p:cNvCxnSpPr/>
          <p:nvPr/>
        </p:nvCxnSpPr>
        <p:spPr>
          <a:xfrm>
            <a:off x="2890683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F1B4D0-1EE7-4E61-A8D7-2CA7BEB43830}"/>
              </a:ext>
            </a:extLst>
          </p:cNvPr>
          <p:cNvCxnSpPr/>
          <p:nvPr/>
        </p:nvCxnSpPr>
        <p:spPr>
          <a:xfrm>
            <a:off x="3082413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DD83BE-B810-4A41-9E4F-39F9D12E4A9A}"/>
              </a:ext>
            </a:extLst>
          </p:cNvPr>
          <p:cNvCxnSpPr/>
          <p:nvPr/>
        </p:nvCxnSpPr>
        <p:spPr>
          <a:xfrm>
            <a:off x="3269225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452FF7-A767-498C-A998-F70BFD319669}"/>
              </a:ext>
            </a:extLst>
          </p:cNvPr>
          <p:cNvCxnSpPr/>
          <p:nvPr/>
        </p:nvCxnSpPr>
        <p:spPr>
          <a:xfrm>
            <a:off x="3456039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707ACA-47BE-40F1-99FA-1D87723D8CA2}"/>
              </a:ext>
            </a:extLst>
          </p:cNvPr>
          <p:cNvCxnSpPr/>
          <p:nvPr/>
        </p:nvCxnSpPr>
        <p:spPr>
          <a:xfrm>
            <a:off x="3642851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2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121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 hardware that makes a machine fast.  Its software that makes a fast machine slow.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-Craig Bruce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290585" y="1214068"/>
            <a:ext cx="56108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13469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Total Voltage in a loop equals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The “Force” in a circuit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Similar to Water Pressure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Voltage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6C2F3-01B7-44C2-B9A5-77A29A398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979" y="2062225"/>
            <a:ext cx="3810000" cy="38195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475B768-7A96-4D50-B272-2653732F1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6005" y="448595"/>
            <a:ext cx="2714625" cy="1990725"/>
          </a:xfrm>
          <a:prstGeom prst="rect">
            <a:avLst/>
          </a:prstGeom>
        </p:spPr>
      </p:pic>
      <p:sp>
        <p:nvSpPr>
          <p:cNvPr id="14" name="Freeform 99">
            <a:extLst>
              <a:ext uri="{FF2B5EF4-FFF2-40B4-BE49-F238E27FC236}">
                <a16:creationId xmlns:a16="http://schemas.microsoft.com/office/drawing/2014/main" id="{CFCF7AB7-57A2-4545-BC6F-BB14506C8DC8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3726907"/>
            <a:ext cx="180000" cy="183600"/>
          </a:xfrm>
          <a:prstGeom prst="donut">
            <a:avLst>
              <a:gd name="adj" fmla="val 14741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4F86D-AB6E-44B5-BBBE-D3B6710C626B}"/>
              </a:ext>
            </a:extLst>
          </p:cNvPr>
          <p:cNvSpPr txBox="1"/>
          <p:nvPr/>
        </p:nvSpPr>
        <p:spPr>
          <a:xfrm>
            <a:off x="1400669" y="3531641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Too Much Voltage Can Cause Damage</a:t>
            </a:r>
          </a:p>
        </p:txBody>
      </p:sp>
    </p:spTree>
    <p:extLst>
      <p:ext uri="{BB962C8B-B14F-4D97-AF65-F5344CB8AC3E}">
        <p14:creationId xmlns:p14="http://schemas.microsoft.com/office/powerpoint/2010/main" val="9274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Total Current Limited by Source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The Rate of Flow of Electricity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Similar to Water Flow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Current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6C2F3-01B7-44C2-B9A5-77A29A398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979" y="2062225"/>
            <a:ext cx="3810000" cy="38195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475B768-7A96-4D50-B272-2653732F1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6005" y="448595"/>
            <a:ext cx="27146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Devices the do Work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The “Consumer” in a circuit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Similar to a Blockage in the Pipe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Resistance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7028EA14-9B73-48AB-B5C0-2123471D704A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3726907"/>
            <a:ext cx="180000" cy="183600"/>
          </a:xfrm>
          <a:prstGeom prst="donut">
            <a:avLst>
              <a:gd name="adj" fmla="val 14741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C73A4-E64B-48CB-8A5D-F4CFBC1E43F1}"/>
              </a:ext>
            </a:extLst>
          </p:cNvPr>
          <p:cNvSpPr txBox="1"/>
          <p:nvPr/>
        </p:nvSpPr>
        <p:spPr>
          <a:xfrm>
            <a:off x="1400669" y="3531641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Remember Energy is Conserved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6C2F3-01B7-44C2-B9A5-77A29A398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979" y="2062225"/>
            <a:ext cx="3810000" cy="38195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475B768-7A96-4D50-B272-2653732F1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6005" y="448595"/>
            <a:ext cx="2714625" cy="1990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92F70A-A6FA-4D09-9209-2ABF8368B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084" y="1475314"/>
            <a:ext cx="41433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9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Creates a Voltage Drop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Converts Electricity to Heat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Resistor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58245-E7B3-4C19-A9CC-A421E5B2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52" y="352886"/>
            <a:ext cx="54197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Variable Resistor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Center Pin Measures Resistance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Potentiometer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ADF077-3EB5-4A81-92F9-FC54D75D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62" y="711565"/>
            <a:ext cx="32670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Uses 300mA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Light Emitting Diode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3.2V to Turn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LED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7028EA14-9B73-48AB-B5C0-2123471D704A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3726907"/>
            <a:ext cx="180000" cy="183600"/>
          </a:xfrm>
          <a:prstGeom prst="donut">
            <a:avLst>
              <a:gd name="adj" fmla="val 14741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C73A4-E64B-48CB-8A5D-F4CFBC1E43F1}"/>
              </a:ext>
            </a:extLst>
          </p:cNvPr>
          <p:cNvSpPr txBox="1"/>
          <p:nvPr/>
        </p:nvSpPr>
        <p:spPr>
          <a:xfrm>
            <a:off x="1400669" y="3531641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One-Way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4D379-6F2B-4283-B345-2AF61962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824" y="1681070"/>
            <a:ext cx="3731756" cy="27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1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23392" y="1600029"/>
            <a:ext cx="77732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Time to Build!</a:t>
            </a:r>
          </a:p>
        </p:txBody>
      </p:sp>
    </p:spTree>
    <p:extLst>
      <p:ext uri="{BB962C8B-B14F-4D97-AF65-F5344CB8AC3E}">
        <p14:creationId xmlns:p14="http://schemas.microsoft.com/office/powerpoint/2010/main" val="1881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69D8F-1C36-4854-896E-1C49A4606B7D}"/>
              </a:ext>
            </a:extLst>
          </p:cNvPr>
          <p:cNvSpPr/>
          <p:nvPr/>
        </p:nvSpPr>
        <p:spPr>
          <a:xfrm>
            <a:off x="5279923" y="2192594"/>
            <a:ext cx="1720645" cy="17009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Blink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D9315-0C46-45C1-9640-AD8A2F41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43" y="1232174"/>
            <a:ext cx="6285714" cy="4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5870005" y="2015741"/>
            <a:ext cx="5338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Richmond Hill High School, GA,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BS in Computer Science, USAFA,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17D in the USAF, Programmer at 11SOIS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5150841" y="1000078"/>
            <a:ext cx="667763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1st Lt Gareth Price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1FDBAB4-31BB-C841-913A-7B4DA18515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7323" r="-7323"/>
          <a:stretch/>
        </p:blipFill>
        <p:spPr>
          <a:xfrm>
            <a:off x="2158973" y="841652"/>
            <a:ext cx="2886893" cy="288689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67232-BA82-48C2-BB32-FB7BFE4A82AB}"/>
              </a:ext>
            </a:extLst>
          </p:cNvPr>
          <p:cNvSpPr txBox="1"/>
          <p:nvPr/>
        </p:nvSpPr>
        <p:spPr>
          <a:xfrm>
            <a:off x="5870005" y="2955903"/>
            <a:ext cx="53383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SCUBA Diving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Sailing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IoT Design and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3D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E8FED-F516-40D1-AC9D-DA3828FB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"/>
            <a:ext cx="4530752" cy="3398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A189C-80FF-4123-ADBA-6E0ACA0AB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29439" y="2943797"/>
            <a:ext cx="3728545" cy="2796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A3A2F-9D95-4191-947C-18E9E0D70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77823" y="4397253"/>
            <a:ext cx="3849191" cy="2886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564EF5-7AC7-40B6-BDAD-526A7DF9A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404" y="797922"/>
            <a:ext cx="3849191" cy="2886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41E4E-854C-4EBD-93B8-94F5EF479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518541" y="3512835"/>
            <a:ext cx="4326193" cy="3244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55B0FB-D793-41DC-9FD8-D314F3A59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865806" y="-275646"/>
            <a:ext cx="4326194" cy="3244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CC3F6-A936-4CB9-AE27-6CBE50550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1476" y="2785182"/>
            <a:ext cx="4151517" cy="3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121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Computers themselves, and software yet to be developed, will revolutionize the way we learn.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-Steve Jobs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581532" y="1214068"/>
            <a:ext cx="5028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7151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Blink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737AA1-34AF-40BD-B921-A7D06121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385762"/>
            <a:ext cx="56959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83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Creativity is intelligence having fun.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-Albert Einstein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25801" y="1214068"/>
            <a:ext cx="47404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Creative</a:t>
            </a:r>
          </a:p>
        </p:txBody>
      </p:sp>
    </p:spTree>
    <p:extLst>
      <p:ext uri="{BB962C8B-B14F-4D97-AF65-F5344CB8AC3E}">
        <p14:creationId xmlns:p14="http://schemas.microsoft.com/office/powerpoint/2010/main" val="9141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Spaceship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8A63E-97EB-48CE-BC7B-62DDCC96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762"/>
            <a:ext cx="55435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Spaceship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280A9-7ABA-4C9D-9697-2AE53995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62" y="1063420"/>
            <a:ext cx="6398496" cy="44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942293" y="2570455"/>
            <a:ext cx="2666235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10081933" y="1820418"/>
            <a:ext cx="14205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4333326" y="549275"/>
            <a:ext cx="716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2379794" y="2570455"/>
            <a:ext cx="2666235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3526749" y="1820418"/>
            <a:ext cx="1418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5687357" y="2570455"/>
            <a:ext cx="2666235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6831001" y="1820418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938075" y="3698244"/>
            <a:ext cx="455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55607" y="1267190"/>
            <a:ext cx="4641068" cy="21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4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A Picture Is Worth A Thousand Words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305B9D8-9413-1342-84E5-73953C1577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AE5CD42-861F-6D46-935A-7E1DA0BB14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648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4667534" y="562923"/>
            <a:ext cx="6829141" cy="1502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Use Big Images To </a:t>
            </a: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Show Your Ideas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F4A0EEC-7F39-FB4D-A8B9-7DBBF61DED7A}"/>
              </a:ext>
            </a:extLst>
          </p:cNvPr>
          <p:cNvSpPr/>
          <p:nvPr/>
        </p:nvSpPr>
        <p:spPr>
          <a:xfrm flipH="1">
            <a:off x="-873466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>
            <a:spLocks noChangeAspect="1"/>
          </p:cNvSpPr>
          <p:nvPr/>
        </p:nvSpPr>
        <p:spPr>
          <a:xfrm rot="4800">
            <a:off x="736598" y="1916642"/>
            <a:ext cx="2035948" cy="2034000"/>
          </a:xfrm>
          <a:prstGeom prst="donut">
            <a:avLst>
              <a:gd name="adj" fmla="val 3513"/>
            </a:avLst>
          </a:pr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>
            <a:spLocks noChangeAspect="1"/>
          </p:cNvSpPr>
          <p:nvPr/>
        </p:nvSpPr>
        <p:spPr>
          <a:xfrm rot="4800">
            <a:off x="2248929" y="3423999"/>
            <a:ext cx="2035948" cy="2034000"/>
          </a:xfrm>
          <a:prstGeom prst="donut">
            <a:avLst>
              <a:gd name="adj" fmla="val 3510"/>
            </a:avLst>
          </a:pr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>
            <a:spLocks noChangeAspect="1"/>
          </p:cNvSpPr>
          <p:nvPr/>
        </p:nvSpPr>
        <p:spPr>
          <a:xfrm rot="4800">
            <a:off x="3759910" y="1912443"/>
            <a:ext cx="2035948" cy="2034000"/>
          </a:xfrm>
          <a:prstGeom prst="donut">
            <a:avLst>
              <a:gd name="adj" fmla="val 3540"/>
            </a:avLst>
          </a:pr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>
            <a:spLocks noChangeAspect="1"/>
          </p:cNvSpPr>
          <p:nvPr/>
        </p:nvSpPr>
        <p:spPr>
          <a:xfrm rot="4800">
            <a:off x="5271411" y="3419763"/>
            <a:ext cx="2035948" cy="2034000"/>
          </a:xfrm>
          <a:prstGeom prst="donut">
            <a:avLst>
              <a:gd name="adj" fmla="val 3361"/>
            </a:avLst>
          </a:pr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700"/>
          <p:cNvSpPr>
            <a:spLocks noChangeAspect="1"/>
          </p:cNvSpPr>
          <p:nvPr/>
        </p:nvSpPr>
        <p:spPr>
          <a:xfrm rot="4800">
            <a:off x="6782392" y="1905375"/>
            <a:ext cx="2035948" cy="2034000"/>
          </a:xfrm>
          <a:prstGeom prst="donut">
            <a:avLst>
              <a:gd name="adj" fmla="val 3513"/>
            </a:avLst>
          </a:pr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029999" y="2820324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935640" y="2324450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2552785" y="4318407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2444778" y="3854826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4047897" y="2821098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3953538" y="2325224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15FFD1-B825-2B42-A325-1C4777FD4E72}"/>
              </a:ext>
            </a:extLst>
          </p:cNvPr>
          <p:cNvSpPr txBox="1"/>
          <p:nvPr/>
        </p:nvSpPr>
        <p:spPr>
          <a:xfrm>
            <a:off x="5564340" y="4301571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5469981" y="3851638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DEF324-6AF5-4449-9AE2-F237C74AE258}"/>
              </a:ext>
            </a:extLst>
          </p:cNvPr>
          <p:cNvSpPr txBox="1"/>
          <p:nvPr/>
        </p:nvSpPr>
        <p:spPr>
          <a:xfrm>
            <a:off x="7087126" y="2806116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6979119" y="2325740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695325" y="549275"/>
            <a:ext cx="62592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Catamaran SemiBold" pitchFamily="2" charset="77"/>
                <a:sym typeface="Bebas Neue" charset="0"/>
              </a:rPr>
              <a:t>Shapes to explain ideas</a:t>
            </a:r>
            <a:endParaRPr lang="en-US" sz="3600" dirty="0">
              <a:solidFill>
                <a:schemeClr val="accent2"/>
              </a:solidFill>
              <a:latin typeface="Asap Medium" panose="020F0504030102060203" pitchFamily="34" charset="77"/>
              <a:ea typeface="Roboto" charset="0"/>
              <a:cs typeface="Catamaran SemiBold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nut 16">
            <a:extLst>
              <a:ext uri="{FF2B5EF4-FFF2-40B4-BE49-F238E27FC236}">
                <a16:creationId xmlns:a16="http://schemas.microsoft.com/office/drawing/2014/main" id="{82952CC5-98A6-ED4E-B1A6-951A00EDB5C3}"/>
              </a:ext>
            </a:extLst>
          </p:cNvPr>
          <p:cNvSpPr>
            <a:spLocks noChangeAspect="1"/>
          </p:cNvSpPr>
          <p:nvPr/>
        </p:nvSpPr>
        <p:spPr>
          <a:xfrm>
            <a:off x="9830418" y="2362145"/>
            <a:ext cx="1620686" cy="1620000"/>
          </a:xfrm>
          <a:prstGeom prst="donut">
            <a:avLst>
              <a:gd name="adj" fmla="val 4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56BBFCAD-AB82-6143-B8D3-95F19211BE93}"/>
              </a:ext>
            </a:extLst>
          </p:cNvPr>
          <p:cNvSpPr>
            <a:spLocks noChangeAspect="1"/>
          </p:cNvSpPr>
          <p:nvPr/>
        </p:nvSpPr>
        <p:spPr>
          <a:xfrm>
            <a:off x="7024971" y="2351413"/>
            <a:ext cx="1620686" cy="1620000"/>
          </a:xfrm>
          <a:prstGeom prst="donut">
            <a:avLst>
              <a:gd name="adj" fmla="val 45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24F8D808-656D-D84A-B0AC-9B753644D750}"/>
              </a:ext>
            </a:extLst>
          </p:cNvPr>
          <p:cNvSpPr>
            <a:spLocks noChangeAspect="1"/>
          </p:cNvSpPr>
          <p:nvPr/>
        </p:nvSpPr>
        <p:spPr>
          <a:xfrm>
            <a:off x="4219524" y="2366439"/>
            <a:ext cx="1620686" cy="1620000"/>
          </a:xfrm>
          <a:prstGeom prst="donut">
            <a:avLst>
              <a:gd name="adj" fmla="val 4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Shape 2641"/>
          <p:cNvSpPr/>
          <p:nvPr/>
        </p:nvSpPr>
        <p:spPr>
          <a:xfrm>
            <a:off x="4724934" y="2960598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7511183" y="2845447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10317464" y="2904185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88399" y="4219851"/>
            <a:ext cx="133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61747" y="4205335"/>
            <a:ext cx="133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7406" y="4205336"/>
            <a:ext cx="133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442239" y="549275"/>
            <a:ext cx="605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Catamaran SemiBold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>
            <a:extLst>
              <a:ext uri="{FF2B5EF4-FFF2-40B4-BE49-F238E27FC236}">
                <a16:creationId xmlns:a16="http://schemas.microsoft.com/office/drawing/2014/main" id="{1EB675DB-F245-414A-8DF5-3F2C92F9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58973" y="841652"/>
            <a:ext cx="2886893" cy="2886893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5870005" y="2015741"/>
            <a:ext cx="5338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Grade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Future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Fun Fact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5150841" y="1000078"/>
            <a:ext cx="667763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Introduce Yourself!</a:t>
            </a:r>
          </a:p>
        </p:txBody>
      </p:sp>
    </p:spTree>
    <p:extLst>
      <p:ext uri="{BB962C8B-B14F-4D97-AF65-F5344CB8AC3E}">
        <p14:creationId xmlns:p14="http://schemas.microsoft.com/office/powerpoint/2010/main" val="35470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370466"/>
              </p:ext>
            </p:extLst>
          </p:nvPr>
        </p:nvGraphicFramePr>
        <p:xfrm>
          <a:off x="695325" y="1883985"/>
          <a:ext cx="6933775" cy="2810844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88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711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solidFill>
                          <a:schemeClr val="tx2"/>
                        </a:solidFill>
                        <a:latin typeface="Asap" panose="020F0504030102060203" pitchFamily="34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 panose="020F0504030102060203" pitchFamily="34" charset="77"/>
                        </a:rPr>
                        <a:t>A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 panose="020F0504030102060203" pitchFamily="34" charset="77"/>
                        </a:rPr>
                        <a:t>B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 panose="020F0504030102060203" pitchFamily="34" charset="77"/>
                        </a:rPr>
                        <a:t>C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 panose="020F0504030102060203" pitchFamily="34" charset="77"/>
                        </a:rPr>
                        <a:t>Content A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100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200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400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 panose="020F0504030102060203" pitchFamily="34" charset="77"/>
                        </a:rPr>
                        <a:t>Content B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$67,000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$56,000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$78,000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 panose="020F0504030102060203" pitchFamily="34" charset="77"/>
                        </a:rPr>
                        <a:t>Content C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4500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60000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5325" y="549275"/>
            <a:ext cx="627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1054467" y="1390464"/>
            <a:ext cx="10081292" cy="4927489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>
              <a:lumMod val="10000"/>
              <a:lumOff val="90000"/>
              <a:alpha val="62000"/>
            </a:schemeClr>
          </a:solidFill>
          <a:ln w="19050"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>
                  <a:lumMod val="90000"/>
                </a:schemeClr>
              </a:solidFill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660461" y="2335973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683209" y="2366293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025271" y="4238736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2962" y="2813050"/>
            <a:ext cx="8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USA</a:t>
            </a:r>
          </a:p>
          <a:p>
            <a:pPr algn="ctr"/>
            <a:r>
              <a:rPr lang="en-US" sz="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78984" y="4616098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Brasil</a:t>
            </a:r>
            <a:endParaRPr lang="en-US" sz="2800" dirty="0">
              <a:solidFill>
                <a:schemeClr val="accent2"/>
              </a:solidFill>
              <a:latin typeface="Asap" panose="020F0504030102060203" pitchFamily="34" charset="77"/>
              <a:ea typeface="Nunito Bold" charset="0"/>
              <a:cs typeface="Catamaran" pitchFamily="2" charset="77"/>
            </a:endParaRPr>
          </a:p>
          <a:p>
            <a:pPr algn="ctr"/>
            <a:r>
              <a:rPr lang="en-US" sz="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94752" y="2796808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Europe</a:t>
            </a:r>
          </a:p>
          <a:p>
            <a:pPr algn="ctr"/>
            <a:r>
              <a:rPr lang="en-US" sz="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876755" y="549275"/>
            <a:ext cx="24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451978" y="3169689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Write here your big numbers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4023" y="1600029"/>
            <a:ext cx="59426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807827" y="549275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Funny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5766" y="2965586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2659" y="3028517"/>
            <a:ext cx="245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57061" y="2965586"/>
            <a:ext cx="2828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1202" y="2308893"/>
            <a:ext cx="1476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50" dirty="0">
                <a:solidFill>
                  <a:schemeClr val="accent2">
                    <a:lumMod val="20000"/>
                    <a:lumOff val="80000"/>
                  </a:schemeClr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6088" y="237182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50" dirty="0">
                <a:solidFill>
                  <a:schemeClr val="accent1">
                    <a:lumMod val="20000"/>
                    <a:lumOff val="80000"/>
                  </a:schemeClr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02708" y="2323207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50" dirty="0">
                <a:solidFill>
                  <a:schemeClr val="accent3">
                    <a:lumMod val="20000"/>
                    <a:lumOff val="80000"/>
                  </a:schemeClr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0E005565-B505-A549-A22F-9E9905A5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512" y="2861983"/>
            <a:ext cx="1440112" cy="2230968"/>
          </a:xfrm>
          <a:custGeom>
            <a:avLst/>
            <a:gdLst>
              <a:gd name="connsiteX0" fmla="*/ 180014 w 1440112"/>
              <a:gd name="connsiteY0" fmla="*/ 180014 h 2230968"/>
              <a:gd name="connsiteX1" fmla="*/ 180014 w 1440112"/>
              <a:gd name="connsiteY1" fmla="*/ 1261999 h 2230968"/>
              <a:gd name="connsiteX2" fmla="*/ 1260098 w 1440112"/>
              <a:gd name="connsiteY2" fmla="*/ 1261999 h 2230968"/>
              <a:gd name="connsiteX3" fmla="*/ 1260098 w 1440112"/>
              <a:gd name="connsiteY3" fmla="*/ 180014 h 2230968"/>
              <a:gd name="connsiteX4" fmla="*/ 0 w 1440112"/>
              <a:gd name="connsiteY4" fmla="*/ 0 h 2230968"/>
              <a:gd name="connsiteX5" fmla="*/ 1440112 w 1440112"/>
              <a:gd name="connsiteY5" fmla="*/ 0 h 2230968"/>
              <a:gd name="connsiteX6" fmla="*/ 1440112 w 1440112"/>
              <a:gd name="connsiteY6" fmla="*/ 1442647 h 2230968"/>
              <a:gd name="connsiteX7" fmla="*/ 741137 w 1440112"/>
              <a:gd name="connsiteY7" fmla="*/ 1442647 h 2230968"/>
              <a:gd name="connsiteX8" fmla="*/ 741137 w 1440112"/>
              <a:gd name="connsiteY8" fmla="*/ 1537517 h 2230968"/>
              <a:gd name="connsiteX9" fmla="*/ 741137 w 1440112"/>
              <a:gd name="connsiteY9" fmla="*/ 1969941 h 2230968"/>
              <a:gd name="connsiteX10" fmla="*/ 741137 w 1440112"/>
              <a:gd name="connsiteY10" fmla="*/ 1978978 h 2230968"/>
              <a:gd name="connsiteX11" fmla="*/ 764644 w 1440112"/>
              <a:gd name="connsiteY11" fmla="*/ 1983736 h 2230968"/>
              <a:gd name="connsiteX12" fmla="*/ 843038 w 1440112"/>
              <a:gd name="connsiteY12" fmla="*/ 2102296 h 2230968"/>
              <a:gd name="connsiteX13" fmla="*/ 714682 w 1440112"/>
              <a:gd name="connsiteY13" fmla="*/ 2230968 h 2230968"/>
              <a:gd name="connsiteX14" fmla="*/ 586326 w 1440112"/>
              <a:gd name="connsiteY14" fmla="*/ 2102296 h 2230968"/>
              <a:gd name="connsiteX15" fmla="*/ 664720 w 1440112"/>
              <a:gd name="connsiteY15" fmla="*/ 1983736 h 2230968"/>
              <a:gd name="connsiteX16" fmla="*/ 695418 w 1440112"/>
              <a:gd name="connsiteY16" fmla="*/ 1977523 h 2230968"/>
              <a:gd name="connsiteX17" fmla="*/ 695418 w 1440112"/>
              <a:gd name="connsiteY17" fmla="*/ 1883559 h 2230968"/>
              <a:gd name="connsiteX18" fmla="*/ 695418 w 1440112"/>
              <a:gd name="connsiteY18" fmla="*/ 1477306 h 2230968"/>
              <a:gd name="connsiteX19" fmla="*/ 695418 w 1440112"/>
              <a:gd name="connsiteY19" fmla="*/ 1442647 h 2230968"/>
              <a:gd name="connsiteX20" fmla="*/ 0 w 1440112"/>
              <a:gd name="connsiteY20" fmla="*/ 1442647 h 22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112" h="2230968">
                <a:moveTo>
                  <a:pt x="180014" y="180014"/>
                </a:moveTo>
                <a:lnTo>
                  <a:pt x="180014" y="1261999"/>
                </a:lnTo>
                <a:lnTo>
                  <a:pt x="1260098" y="1261999"/>
                </a:lnTo>
                <a:lnTo>
                  <a:pt x="1260098" y="180014"/>
                </a:lnTo>
                <a:close/>
                <a:moveTo>
                  <a:pt x="0" y="0"/>
                </a:moveTo>
                <a:lnTo>
                  <a:pt x="1440112" y="0"/>
                </a:lnTo>
                <a:lnTo>
                  <a:pt x="1440112" y="1442647"/>
                </a:lnTo>
                <a:lnTo>
                  <a:pt x="741137" y="1442647"/>
                </a:lnTo>
                <a:lnTo>
                  <a:pt x="741137" y="1537517"/>
                </a:lnTo>
                <a:cubicBezTo>
                  <a:pt x="741137" y="1805730"/>
                  <a:pt x="741137" y="1920678"/>
                  <a:pt x="741137" y="1969941"/>
                </a:cubicBezTo>
                <a:lnTo>
                  <a:pt x="741137" y="1978978"/>
                </a:lnTo>
                <a:lnTo>
                  <a:pt x="764644" y="1983736"/>
                </a:lnTo>
                <a:cubicBezTo>
                  <a:pt x="810713" y="2003269"/>
                  <a:pt x="843038" y="2048998"/>
                  <a:pt x="843038" y="2102296"/>
                </a:cubicBezTo>
                <a:cubicBezTo>
                  <a:pt x="843038" y="2173360"/>
                  <a:pt x="785571" y="2230968"/>
                  <a:pt x="714682" y="2230968"/>
                </a:cubicBezTo>
                <a:cubicBezTo>
                  <a:pt x="643793" y="2230968"/>
                  <a:pt x="586326" y="2173360"/>
                  <a:pt x="586326" y="2102296"/>
                </a:cubicBezTo>
                <a:cubicBezTo>
                  <a:pt x="586326" y="2048998"/>
                  <a:pt x="618651" y="2003269"/>
                  <a:pt x="664720" y="1983736"/>
                </a:cubicBezTo>
                <a:lnTo>
                  <a:pt x="695418" y="1977523"/>
                </a:lnTo>
                <a:lnTo>
                  <a:pt x="695418" y="1883559"/>
                </a:lnTo>
                <a:cubicBezTo>
                  <a:pt x="695418" y="1691124"/>
                  <a:pt x="695418" y="1562833"/>
                  <a:pt x="695418" y="1477306"/>
                </a:cubicBezTo>
                <a:lnTo>
                  <a:pt x="695418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26F118A-2F92-C145-B7EE-593340583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9" y="2011315"/>
            <a:ext cx="1440745" cy="2293315"/>
          </a:xfrm>
          <a:custGeom>
            <a:avLst/>
            <a:gdLst>
              <a:gd name="connsiteX0" fmla="*/ 179380 w 1440745"/>
              <a:gd name="connsiteY0" fmla="*/ 1030681 h 2293315"/>
              <a:gd name="connsiteX1" fmla="*/ 179380 w 1440745"/>
              <a:gd name="connsiteY1" fmla="*/ 2113300 h 2293315"/>
              <a:gd name="connsiteX2" fmla="*/ 1260098 w 1440745"/>
              <a:gd name="connsiteY2" fmla="*/ 2113300 h 2293315"/>
              <a:gd name="connsiteX3" fmla="*/ 1260098 w 1440745"/>
              <a:gd name="connsiteY3" fmla="*/ 1030681 h 2293315"/>
              <a:gd name="connsiteX4" fmla="*/ 717208 w 1440745"/>
              <a:gd name="connsiteY4" fmla="*/ 0 h 2293315"/>
              <a:gd name="connsiteX5" fmla="*/ 845564 w 1440745"/>
              <a:gd name="connsiteY5" fmla="*/ 128356 h 2293315"/>
              <a:gd name="connsiteX6" fmla="*/ 767170 w 1440745"/>
              <a:gd name="connsiteY6" fmla="*/ 246625 h 2293315"/>
              <a:gd name="connsiteX7" fmla="*/ 746763 w 1440745"/>
              <a:gd name="connsiteY7" fmla="*/ 250745 h 2293315"/>
              <a:gd name="connsiteX8" fmla="*/ 746763 w 1440745"/>
              <a:gd name="connsiteY8" fmla="*/ 351796 h 2293315"/>
              <a:gd name="connsiteX9" fmla="*/ 746763 w 1440745"/>
              <a:gd name="connsiteY9" fmla="*/ 786936 h 2293315"/>
              <a:gd name="connsiteX10" fmla="*/ 746763 w 1440745"/>
              <a:gd name="connsiteY10" fmla="*/ 850668 h 2293315"/>
              <a:gd name="connsiteX11" fmla="*/ 1440745 w 1440745"/>
              <a:gd name="connsiteY11" fmla="*/ 850668 h 2293315"/>
              <a:gd name="connsiteX12" fmla="*/ 1440745 w 1440745"/>
              <a:gd name="connsiteY12" fmla="*/ 2293315 h 2293315"/>
              <a:gd name="connsiteX13" fmla="*/ 0 w 1440745"/>
              <a:gd name="connsiteY13" fmla="*/ 2293315 h 2293315"/>
              <a:gd name="connsiteX14" fmla="*/ 0 w 1440745"/>
              <a:gd name="connsiteY14" fmla="*/ 850668 h 2293315"/>
              <a:gd name="connsiteX15" fmla="*/ 701044 w 1440745"/>
              <a:gd name="connsiteY15" fmla="*/ 850668 h 2293315"/>
              <a:gd name="connsiteX16" fmla="*/ 701044 w 1440745"/>
              <a:gd name="connsiteY16" fmla="*/ 838054 h 2293315"/>
              <a:gd name="connsiteX17" fmla="*/ 701044 w 1440745"/>
              <a:gd name="connsiteY17" fmla="*/ 259272 h 2293315"/>
              <a:gd name="connsiteX18" fmla="*/ 701044 w 1440745"/>
              <a:gd name="connsiteY18" fmla="*/ 253449 h 2293315"/>
              <a:gd name="connsiteX19" fmla="*/ 667246 w 1440745"/>
              <a:gd name="connsiteY19" fmla="*/ 246625 h 2293315"/>
              <a:gd name="connsiteX20" fmla="*/ 588852 w 1440745"/>
              <a:gd name="connsiteY20" fmla="*/ 128356 h 2293315"/>
              <a:gd name="connsiteX21" fmla="*/ 717208 w 1440745"/>
              <a:gd name="connsiteY21" fmla="*/ 0 h 229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40745" h="2293315">
                <a:moveTo>
                  <a:pt x="179380" y="1030681"/>
                </a:moveTo>
                <a:lnTo>
                  <a:pt x="179380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17208" y="0"/>
                </a:moveTo>
                <a:cubicBezTo>
                  <a:pt x="788097" y="0"/>
                  <a:pt x="845564" y="57467"/>
                  <a:pt x="845564" y="128356"/>
                </a:cubicBezTo>
                <a:cubicBezTo>
                  <a:pt x="845564" y="181523"/>
                  <a:pt x="813239" y="227140"/>
                  <a:pt x="767170" y="246625"/>
                </a:cubicBezTo>
                <a:lnTo>
                  <a:pt x="746763" y="250745"/>
                </a:lnTo>
                <a:lnTo>
                  <a:pt x="746763" y="351796"/>
                </a:lnTo>
                <a:cubicBezTo>
                  <a:pt x="746763" y="557915"/>
                  <a:pt x="746763" y="695328"/>
                  <a:pt x="746763" y="786936"/>
                </a:cubicBezTo>
                <a:lnTo>
                  <a:pt x="746763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701044" y="850668"/>
                </a:lnTo>
                <a:lnTo>
                  <a:pt x="701044" y="838054"/>
                </a:lnTo>
                <a:cubicBezTo>
                  <a:pt x="701044" y="467040"/>
                  <a:pt x="701044" y="318634"/>
                  <a:pt x="701044" y="259272"/>
                </a:cubicBezTo>
                <a:lnTo>
                  <a:pt x="701044" y="253449"/>
                </a:lnTo>
                <a:lnTo>
                  <a:pt x="667246" y="246625"/>
                </a:lnTo>
                <a:cubicBezTo>
                  <a:pt x="621177" y="227140"/>
                  <a:pt x="588852" y="181523"/>
                  <a:pt x="588852" y="128356"/>
                </a:cubicBezTo>
                <a:cubicBezTo>
                  <a:pt x="588852" y="57467"/>
                  <a:pt x="646319" y="0"/>
                  <a:pt x="717208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1E5B8F2-81B4-4C4C-AD9C-F2449A436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90" y="2861983"/>
            <a:ext cx="1440745" cy="2224577"/>
          </a:xfrm>
          <a:custGeom>
            <a:avLst/>
            <a:gdLst>
              <a:gd name="connsiteX0" fmla="*/ 176375 w 1440745"/>
              <a:gd name="connsiteY0" fmla="*/ 180014 h 2224577"/>
              <a:gd name="connsiteX1" fmla="*/ 176375 w 1440745"/>
              <a:gd name="connsiteY1" fmla="*/ 1261999 h 2224577"/>
              <a:gd name="connsiteX2" fmla="*/ 1256459 w 1440745"/>
              <a:gd name="connsiteY2" fmla="*/ 1261999 h 2224577"/>
              <a:gd name="connsiteX3" fmla="*/ 1256459 w 1440745"/>
              <a:gd name="connsiteY3" fmla="*/ 180014 h 2224577"/>
              <a:gd name="connsiteX4" fmla="*/ 0 w 1440745"/>
              <a:gd name="connsiteY4" fmla="*/ 0 h 2224577"/>
              <a:gd name="connsiteX5" fmla="*/ 1440745 w 1440745"/>
              <a:gd name="connsiteY5" fmla="*/ 0 h 2224577"/>
              <a:gd name="connsiteX6" fmla="*/ 1440745 w 1440745"/>
              <a:gd name="connsiteY6" fmla="*/ 1442647 h 2224577"/>
              <a:gd name="connsiteX7" fmla="*/ 743797 w 1440745"/>
              <a:gd name="connsiteY7" fmla="*/ 1442647 h 2224577"/>
              <a:gd name="connsiteX8" fmla="*/ 743797 w 1440745"/>
              <a:gd name="connsiteY8" fmla="*/ 1537633 h 2224577"/>
              <a:gd name="connsiteX9" fmla="*/ 743797 w 1440745"/>
              <a:gd name="connsiteY9" fmla="*/ 1970270 h 2224577"/>
              <a:gd name="connsiteX10" fmla="*/ 743797 w 1440745"/>
              <a:gd name="connsiteY10" fmla="*/ 1972350 h 2224577"/>
              <a:gd name="connsiteX11" fmla="*/ 768478 w 1440745"/>
              <a:gd name="connsiteY11" fmla="*/ 1977345 h 2224577"/>
              <a:gd name="connsiteX12" fmla="*/ 846872 w 1440745"/>
              <a:gd name="connsiteY12" fmla="*/ 2095905 h 2224577"/>
              <a:gd name="connsiteX13" fmla="*/ 718516 w 1440745"/>
              <a:gd name="connsiteY13" fmla="*/ 2224577 h 2224577"/>
              <a:gd name="connsiteX14" fmla="*/ 590160 w 1440745"/>
              <a:gd name="connsiteY14" fmla="*/ 2095905 h 2224577"/>
              <a:gd name="connsiteX15" fmla="*/ 668554 w 1440745"/>
              <a:gd name="connsiteY15" fmla="*/ 1977345 h 2224577"/>
              <a:gd name="connsiteX16" fmla="*/ 698078 w 1440745"/>
              <a:gd name="connsiteY16" fmla="*/ 1971370 h 2224577"/>
              <a:gd name="connsiteX17" fmla="*/ 698078 w 1440745"/>
              <a:gd name="connsiteY17" fmla="*/ 1883845 h 2224577"/>
              <a:gd name="connsiteX18" fmla="*/ 698078 w 1440745"/>
              <a:gd name="connsiteY18" fmla="*/ 1477393 h 2224577"/>
              <a:gd name="connsiteX19" fmla="*/ 698078 w 1440745"/>
              <a:gd name="connsiteY19" fmla="*/ 1442647 h 2224577"/>
              <a:gd name="connsiteX20" fmla="*/ 0 w 1440745"/>
              <a:gd name="connsiteY20" fmla="*/ 1442647 h 22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4577">
                <a:moveTo>
                  <a:pt x="176375" y="180014"/>
                </a:moveTo>
                <a:lnTo>
                  <a:pt x="176375" y="1261999"/>
                </a:lnTo>
                <a:lnTo>
                  <a:pt x="1256459" y="1261999"/>
                </a:lnTo>
                <a:lnTo>
                  <a:pt x="1256459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797" y="1442647"/>
                </a:lnTo>
                <a:lnTo>
                  <a:pt x="743797" y="1537633"/>
                </a:lnTo>
                <a:cubicBezTo>
                  <a:pt x="743797" y="1805977"/>
                  <a:pt x="743797" y="1920982"/>
                  <a:pt x="743797" y="1970270"/>
                </a:cubicBezTo>
                <a:lnTo>
                  <a:pt x="743797" y="1972350"/>
                </a:lnTo>
                <a:lnTo>
                  <a:pt x="768478" y="1977345"/>
                </a:lnTo>
                <a:cubicBezTo>
                  <a:pt x="814547" y="1996878"/>
                  <a:pt x="846872" y="2042607"/>
                  <a:pt x="846872" y="2095905"/>
                </a:cubicBezTo>
                <a:cubicBezTo>
                  <a:pt x="846872" y="2166969"/>
                  <a:pt x="789405" y="2224577"/>
                  <a:pt x="718516" y="2224577"/>
                </a:cubicBezTo>
                <a:cubicBezTo>
                  <a:pt x="647627" y="2224577"/>
                  <a:pt x="590160" y="2166969"/>
                  <a:pt x="590160" y="2095905"/>
                </a:cubicBezTo>
                <a:cubicBezTo>
                  <a:pt x="590160" y="2042607"/>
                  <a:pt x="622485" y="1996878"/>
                  <a:pt x="668554" y="1977345"/>
                </a:cubicBezTo>
                <a:lnTo>
                  <a:pt x="698078" y="1971370"/>
                </a:lnTo>
                <a:lnTo>
                  <a:pt x="698078" y="1883845"/>
                </a:lnTo>
                <a:cubicBezTo>
                  <a:pt x="698078" y="1691315"/>
                  <a:pt x="698078" y="1562962"/>
                  <a:pt x="698078" y="1477393"/>
                </a:cubicBezTo>
                <a:lnTo>
                  <a:pt x="698078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7CA93B2C-B4B0-224B-8DD2-435B1F208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827" y="2011315"/>
            <a:ext cx="1440745" cy="2293315"/>
          </a:xfrm>
          <a:custGeom>
            <a:avLst/>
            <a:gdLst>
              <a:gd name="connsiteX0" fmla="*/ 180014 w 1440745"/>
              <a:gd name="connsiteY0" fmla="*/ 1030681 h 2293315"/>
              <a:gd name="connsiteX1" fmla="*/ 180014 w 1440745"/>
              <a:gd name="connsiteY1" fmla="*/ 2113300 h 2293315"/>
              <a:gd name="connsiteX2" fmla="*/ 1260098 w 1440745"/>
              <a:gd name="connsiteY2" fmla="*/ 2113300 h 2293315"/>
              <a:gd name="connsiteX3" fmla="*/ 1260098 w 1440745"/>
              <a:gd name="connsiteY3" fmla="*/ 1030681 h 2293315"/>
              <a:gd name="connsiteX4" fmla="*/ 723023 w 1440745"/>
              <a:gd name="connsiteY4" fmla="*/ 0 h 2293315"/>
              <a:gd name="connsiteX5" fmla="*/ 851379 w 1440745"/>
              <a:gd name="connsiteY5" fmla="*/ 128356 h 2293315"/>
              <a:gd name="connsiteX6" fmla="*/ 772985 w 1440745"/>
              <a:gd name="connsiteY6" fmla="*/ 246625 h 2293315"/>
              <a:gd name="connsiteX7" fmla="*/ 744291 w 1440745"/>
              <a:gd name="connsiteY7" fmla="*/ 252418 h 2293315"/>
              <a:gd name="connsiteX8" fmla="*/ 744291 w 1440745"/>
              <a:gd name="connsiteY8" fmla="*/ 345539 h 2293315"/>
              <a:gd name="connsiteX9" fmla="*/ 744291 w 1440745"/>
              <a:gd name="connsiteY9" fmla="*/ 785031 h 2293315"/>
              <a:gd name="connsiteX10" fmla="*/ 744291 w 1440745"/>
              <a:gd name="connsiteY10" fmla="*/ 850668 h 2293315"/>
              <a:gd name="connsiteX11" fmla="*/ 1440745 w 1440745"/>
              <a:gd name="connsiteY11" fmla="*/ 850668 h 2293315"/>
              <a:gd name="connsiteX12" fmla="*/ 1440745 w 1440745"/>
              <a:gd name="connsiteY12" fmla="*/ 2293315 h 2293315"/>
              <a:gd name="connsiteX13" fmla="*/ 0 w 1440745"/>
              <a:gd name="connsiteY13" fmla="*/ 2293315 h 2293315"/>
              <a:gd name="connsiteX14" fmla="*/ 0 w 1440745"/>
              <a:gd name="connsiteY14" fmla="*/ 850668 h 2293315"/>
              <a:gd name="connsiteX15" fmla="*/ 698572 w 1440745"/>
              <a:gd name="connsiteY15" fmla="*/ 850668 h 2293315"/>
              <a:gd name="connsiteX16" fmla="*/ 698572 w 1440745"/>
              <a:gd name="connsiteY16" fmla="*/ 836660 h 2293315"/>
              <a:gd name="connsiteX17" fmla="*/ 698572 w 1440745"/>
              <a:gd name="connsiteY17" fmla="*/ 252089 h 2293315"/>
              <a:gd name="connsiteX18" fmla="*/ 698572 w 1440745"/>
              <a:gd name="connsiteY18" fmla="*/ 251776 h 2293315"/>
              <a:gd name="connsiteX19" fmla="*/ 673061 w 1440745"/>
              <a:gd name="connsiteY19" fmla="*/ 246625 h 2293315"/>
              <a:gd name="connsiteX20" fmla="*/ 594667 w 1440745"/>
              <a:gd name="connsiteY20" fmla="*/ 128356 h 2293315"/>
              <a:gd name="connsiteX21" fmla="*/ 723023 w 1440745"/>
              <a:gd name="connsiteY21" fmla="*/ 0 h 229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40745" h="2293315">
                <a:moveTo>
                  <a:pt x="180014" y="1030681"/>
                </a:moveTo>
                <a:lnTo>
                  <a:pt x="180014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23023" y="0"/>
                </a:moveTo>
                <a:cubicBezTo>
                  <a:pt x="793912" y="0"/>
                  <a:pt x="851379" y="57467"/>
                  <a:pt x="851379" y="128356"/>
                </a:cubicBezTo>
                <a:cubicBezTo>
                  <a:pt x="851379" y="181523"/>
                  <a:pt x="819054" y="227140"/>
                  <a:pt x="772985" y="246625"/>
                </a:cubicBezTo>
                <a:lnTo>
                  <a:pt x="744291" y="252418"/>
                </a:lnTo>
                <a:lnTo>
                  <a:pt x="744291" y="345539"/>
                </a:lnTo>
                <a:cubicBezTo>
                  <a:pt x="744291" y="553719"/>
                  <a:pt x="744291" y="692506"/>
                  <a:pt x="744291" y="785031"/>
                </a:cubicBezTo>
                <a:lnTo>
                  <a:pt x="744291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698572" y="850668"/>
                </a:lnTo>
                <a:lnTo>
                  <a:pt x="698572" y="836660"/>
                </a:lnTo>
                <a:cubicBezTo>
                  <a:pt x="698572" y="461935"/>
                  <a:pt x="698572" y="312045"/>
                  <a:pt x="698572" y="252089"/>
                </a:cubicBezTo>
                <a:lnTo>
                  <a:pt x="698572" y="251776"/>
                </a:lnTo>
                <a:lnTo>
                  <a:pt x="673061" y="246625"/>
                </a:lnTo>
                <a:cubicBezTo>
                  <a:pt x="626992" y="227140"/>
                  <a:pt x="594667" y="181523"/>
                  <a:pt x="594667" y="128356"/>
                </a:cubicBezTo>
                <a:cubicBezTo>
                  <a:pt x="594667" y="57467"/>
                  <a:pt x="652134" y="0"/>
                  <a:pt x="723023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2B4DDF07-48F8-5C4B-AC67-2C1EFB11C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428" y="2861983"/>
            <a:ext cx="1440745" cy="2225156"/>
          </a:xfrm>
          <a:custGeom>
            <a:avLst/>
            <a:gdLst>
              <a:gd name="connsiteX0" fmla="*/ 180013 w 1440745"/>
              <a:gd name="connsiteY0" fmla="*/ 180014 h 2225156"/>
              <a:gd name="connsiteX1" fmla="*/ 180013 w 1440745"/>
              <a:gd name="connsiteY1" fmla="*/ 1261999 h 2225156"/>
              <a:gd name="connsiteX2" fmla="*/ 1260097 w 1440745"/>
              <a:gd name="connsiteY2" fmla="*/ 1261999 h 2225156"/>
              <a:gd name="connsiteX3" fmla="*/ 1260097 w 1440745"/>
              <a:gd name="connsiteY3" fmla="*/ 180014 h 2225156"/>
              <a:gd name="connsiteX4" fmla="*/ 0 w 1440745"/>
              <a:gd name="connsiteY4" fmla="*/ 0 h 2225156"/>
              <a:gd name="connsiteX5" fmla="*/ 1440745 w 1440745"/>
              <a:gd name="connsiteY5" fmla="*/ 0 h 2225156"/>
              <a:gd name="connsiteX6" fmla="*/ 1440745 w 1440745"/>
              <a:gd name="connsiteY6" fmla="*/ 1442647 h 2225156"/>
              <a:gd name="connsiteX7" fmla="*/ 743513 w 1440745"/>
              <a:gd name="connsiteY7" fmla="*/ 1442647 h 2225156"/>
              <a:gd name="connsiteX8" fmla="*/ 743513 w 1440745"/>
              <a:gd name="connsiteY8" fmla="*/ 1537774 h 2225156"/>
              <a:gd name="connsiteX9" fmla="*/ 743513 w 1440745"/>
              <a:gd name="connsiteY9" fmla="*/ 1970666 h 2225156"/>
              <a:gd name="connsiteX10" fmla="*/ 743513 w 1440745"/>
              <a:gd name="connsiteY10" fmla="*/ 1972142 h 2225156"/>
              <a:gd name="connsiteX11" fmla="*/ 772080 w 1440745"/>
              <a:gd name="connsiteY11" fmla="*/ 1977924 h 2225156"/>
              <a:gd name="connsiteX12" fmla="*/ 850474 w 1440745"/>
              <a:gd name="connsiteY12" fmla="*/ 2096484 h 2225156"/>
              <a:gd name="connsiteX13" fmla="*/ 722118 w 1440745"/>
              <a:gd name="connsiteY13" fmla="*/ 2225156 h 2225156"/>
              <a:gd name="connsiteX14" fmla="*/ 593762 w 1440745"/>
              <a:gd name="connsiteY14" fmla="*/ 2096484 h 2225156"/>
              <a:gd name="connsiteX15" fmla="*/ 672156 w 1440745"/>
              <a:gd name="connsiteY15" fmla="*/ 1977924 h 2225156"/>
              <a:gd name="connsiteX16" fmla="*/ 697794 w 1440745"/>
              <a:gd name="connsiteY16" fmla="*/ 1972735 h 2225156"/>
              <a:gd name="connsiteX17" fmla="*/ 697794 w 1440745"/>
              <a:gd name="connsiteY17" fmla="*/ 1884190 h 2225156"/>
              <a:gd name="connsiteX18" fmla="*/ 697794 w 1440745"/>
              <a:gd name="connsiteY18" fmla="*/ 1477498 h 2225156"/>
              <a:gd name="connsiteX19" fmla="*/ 697794 w 1440745"/>
              <a:gd name="connsiteY19" fmla="*/ 1442647 h 2225156"/>
              <a:gd name="connsiteX20" fmla="*/ 0 w 1440745"/>
              <a:gd name="connsiteY20" fmla="*/ 1442647 h 22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5156">
                <a:moveTo>
                  <a:pt x="180013" y="180014"/>
                </a:moveTo>
                <a:lnTo>
                  <a:pt x="180013" y="1261999"/>
                </a:lnTo>
                <a:lnTo>
                  <a:pt x="1260097" y="1261999"/>
                </a:lnTo>
                <a:lnTo>
                  <a:pt x="1260097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513" y="1442647"/>
                </a:lnTo>
                <a:lnTo>
                  <a:pt x="743513" y="1537774"/>
                </a:lnTo>
                <a:cubicBezTo>
                  <a:pt x="743513" y="1806276"/>
                  <a:pt x="743513" y="1921349"/>
                  <a:pt x="743513" y="1970666"/>
                </a:cubicBezTo>
                <a:lnTo>
                  <a:pt x="743513" y="1972142"/>
                </a:lnTo>
                <a:lnTo>
                  <a:pt x="772080" y="1977924"/>
                </a:lnTo>
                <a:cubicBezTo>
                  <a:pt x="818149" y="1997457"/>
                  <a:pt x="850474" y="2043186"/>
                  <a:pt x="850474" y="2096484"/>
                </a:cubicBezTo>
                <a:cubicBezTo>
                  <a:pt x="850474" y="2167548"/>
                  <a:pt x="793007" y="2225156"/>
                  <a:pt x="722118" y="2225156"/>
                </a:cubicBezTo>
                <a:cubicBezTo>
                  <a:pt x="651229" y="2225156"/>
                  <a:pt x="593762" y="2167548"/>
                  <a:pt x="593762" y="2096484"/>
                </a:cubicBezTo>
                <a:cubicBezTo>
                  <a:pt x="593762" y="2043186"/>
                  <a:pt x="626087" y="1997457"/>
                  <a:pt x="672156" y="1977924"/>
                </a:cubicBezTo>
                <a:lnTo>
                  <a:pt x="697794" y="1972735"/>
                </a:lnTo>
                <a:lnTo>
                  <a:pt x="697794" y="1884190"/>
                </a:lnTo>
                <a:cubicBezTo>
                  <a:pt x="697794" y="1691546"/>
                  <a:pt x="697794" y="1563118"/>
                  <a:pt x="697794" y="1477498"/>
                </a:cubicBezTo>
                <a:lnTo>
                  <a:pt x="697794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567770" y="3303971"/>
            <a:ext cx="5277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498840" y="3137951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164004" y="3297265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3095075" y="3140122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701672" y="3310968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632743" y="3136069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224028" y="3303381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4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155099" y="3137361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795939" y="3302090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5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727010" y="3136069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964843" y="5166660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6261" y="5166660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856029" y="5166660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386838" y="1301199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89752" y="1301199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83349E-95FF-AA49-BDE3-8CF2B561B886}"/>
              </a:ext>
            </a:extLst>
          </p:cNvPr>
          <p:cNvSpPr>
            <a:spLocks/>
          </p:cNvSpPr>
          <p:nvPr/>
        </p:nvSpPr>
        <p:spPr bwMode="auto">
          <a:xfrm>
            <a:off x="695325" y="580052"/>
            <a:ext cx="24221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Catamaran SemiBold" pitchFamily="2" charset="77"/>
                <a:sym typeface="Bebas Neue" charset="0"/>
              </a:rPr>
              <a:t>The Process</a:t>
            </a:r>
            <a:endParaRPr lang="en-US" sz="3600" dirty="0">
              <a:solidFill>
                <a:schemeClr val="accent2"/>
              </a:solidFill>
              <a:latin typeface="Asap Medium" panose="020F0504030102060203" pitchFamily="34" charset="77"/>
              <a:ea typeface="Roboto" charset="0"/>
              <a:cs typeface="Catamaran SemiBold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31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885873" y="4797980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26106" y="4331534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5"/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31522" y="4797980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3703" y="433153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85873" y="2330239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70002" y="186379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31522" y="2330239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06709" y="18637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1"/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48411" y="4797980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7424" y="433153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48411" y="2330239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38953" y="18637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7782756" y="1252811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4646390" y="125184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4643207" y="372105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809233" y="3744001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0928535" y="1251256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0879630" y="3769007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5873" y="549275"/>
            <a:ext cx="4100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978">
            <a:extLst>
              <a:ext uri="{FF2B5EF4-FFF2-40B4-BE49-F238E27FC236}">
                <a16:creationId xmlns:a16="http://schemas.microsoft.com/office/drawing/2014/main" id="{BC4BF759-3320-8044-9488-185795DEF91D}"/>
              </a:ext>
            </a:extLst>
          </p:cNvPr>
          <p:cNvSpPr/>
          <p:nvPr/>
        </p:nvSpPr>
        <p:spPr>
          <a:xfrm>
            <a:off x="5079592" y="1903147"/>
            <a:ext cx="4246599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2991">
            <a:extLst>
              <a:ext uri="{FF2B5EF4-FFF2-40B4-BE49-F238E27FC236}">
                <a16:creationId xmlns:a16="http://schemas.microsoft.com/office/drawing/2014/main" id="{0ECB9FB3-D388-F34F-83E3-77EB25940642}"/>
              </a:ext>
            </a:extLst>
          </p:cNvPr>
          <p:cNvSpPr/>
          <p:nvPr/>
        </p:nvSpPr>
        <p:spPr>
          <a:xfrm>
            <a:off x="5079592" y="2906555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3004">
            <a:extLst>
              <a:ext uri="{FF2B5EF4-FFF2-40B4-BE49-F238E27FC236}">
                <a16:creationId xmlns:a16="http://schemas.microsoft.com/office/drawing/2014/main" id="{65F92976-AF92-7E47-8FD1-64CEC51281A0}"/>
              </a:ext>
            </a:extLst>
          </p:cNvPr>
          <p:cNvSpPr/>
          <p:nvPr/>
        </p:nvSpPr>
        <p:spPr>
          <a:xfrm>
            <a:off x="5079592" y="3917586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2978">
            <a:extLst>
              <a:ext uri="{FF2B5EF4-FFF2-40B4-BE49-F238E27FC236}">
                <a16:creationId xmlns:a16="http://schemas.microsoft.com/office/drawing/2014/main" id="{4DDE348D-B0EA-8949-83E6-17F0AA893421}"/>
              </a:ext>
            </a:extLst>
          </p:cNvPr>
          <p:cNvSpPr/>
          <p:nvPr/>
        </p:nvSpPr>
        <p:spPr>
          <a:xfrm>
            <a:off x="4485232" y="1903147"/>
            <a:ext cx="2515942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2986">
            <a:extLst>
              <a:ext uri="{FF2B5EF4-FFF2-40B4-BE49-F238E27FC236}">
                <a16:creationId xmlns:a16="http://schemas.microsoft.com/office/drawing/2014/main" id="{4DE66ACE-B362-FD40-B737-62784B993E03}"/>
              </a:ext>
            </a:extLst>
          </p:cNvPr>
          <p:cNvSpPr/>
          <p:nvPr/>
        </p:nvSpPr>
        <p:spPr>
          <a:xfrm>
            <a:off x="3433122" y="1570717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6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2991">
            <a:extLst>
              <a:ext uri="{FF2B5EF4-FFF2-40B4-BE49-F238E27FC236}">
                <a16:creationId xmlns:a16="http://schemas.microsoft.com/office/drawing/2014/main" id="{3FC469FF-D89C-5E40-8391-01A09CECCA51}"/>
              </a:ext>
            </a:extLst>
          </p:cNvPr>
          <p:cNvSpPr/>
          <p:nvPr/>
        </p:nvSpPr>
        <p:spPr>
          <a:xfrm>
            <a:off x="4485232" y="2906555"/>
            <a:ext cx="1341836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2999">
            <a:extLst>
              <a:ext uri="{FF2B5EF4-FFF2-40B4-BE49-F238E27FC236}">
                <a16:creationId xmlns:a16="http://schemas.microsoft.com/office/drawing/2014/main" id="{2D3B525A-742E-0F43-A1C4-FE60DC1B4ECF}"/>
              </a:ext>
            </a:extLst>
          </p:cNvPr>
          <p:cNvSpPr/>
          <p:nvPr/>
        </p:nvSpPr>
        <p:spPr>
          <a:xfrm>
            <a:off x="3433122" y="2578709"/>
            <a:ext cx="876768" cy="8805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2">
                <a:moveTo>
                  <a:pt x="231" y="116"/>
                </a:moveTo>
                <a:cubicBezTo>
                  <a:pt x="231" y="180"/>
                  <a:pt x="179" y="232"/>
                  <a:pt x="115" y="232"/>
                </a:cubicBezTo>
                <a:cubicBezTo>
                  <a:pt x="51" y="232"/>
                  <a:pt x="0" y="180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3004">
            <a:extLst>
              <a:ext uri="{FF2B5EF4-FFF2-40B4-BE49-F238E27FC236}">
                <a16:creationId xmlns:a16="http://schemas.microsoft.com/office/drawing/2014/main" id="{E33D15D5-871D-294D-A132-952E3701727C}"/>
              </a:ext>
            </a:extLst>
          </p:cNvPr>
          <p:cNvSpPr/>
          <p:nvPr/>
        </p:nvSpPr>
        <p:spPr>
          <a:xfrm>
            <a:off x="4485232" y="3917586"/>
            <a:ext cx="281403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3014">
            <a:extLst>
              <a:ext uri="{FF2B5EF4-FFF2-40B4-BE49-F238E27FC236}">
                <a16:creationId xmlns:a16="http://schemas.microsoft.com/office/drawing/2014/main" id="{A9686BDF-DDEB-654F-B7B6-5A8C3CAA89E5}"/>
              </a:ext>
            </a:extLst>
          </p:cNvPr>
          <p:cNvSpPr/>
          <p:nvPr/>
        </p:nvSpPr>
        <p:spPr>
          <a:xfrm>
            <a:off x="3433122" y="3594406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EB1F0-7203-274A-BCBD-ABE5D8E0EF3E}"/>
              </a:ext>
            </a:extLst>
          </p:cNvPr>
          <p:cNvSpPr txBox="1"/>
          <p:nvPr/>
        </p:nvSpPr>
        <p:spPr>
          <a:xfrm>
            <a:off x="1163082" y="1807441"/>
            <a:ext cx="1944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1F20D8-F560-F54D-A87E-5405D3D43FB7}"/>
              </a:ext>
            </a:extLst>
          </p:cNvPr>
          <p:cNvSpPr txBox="1"/>
          <p:nvPr/>
        </p:nvSpPr>
        <p:spPr>
          <a:xfrm>
            <a:off x="1161448" y="2814262"/>
            <a:ext cx="1944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0A8916-CACC-304A-84E3-61DBDD704B0F}"/>
              </a:ext>
            </a:extLst>
          </p:cNvPr>
          <p:cNvSpPr txBox="1"/>
          <p:nvPr/>
        </p:nvSpPr>
        <p:spPr>
          <a:xfrm>
            <a:off x="1161448" y="3821471"/>
            <a:ext cx="1944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C369EAE0-742A-9144-8FDC-BEACB38488EB}"/>
              </a:ext>
            </a:extLst>
          </p:cNvPr>
          <p:cNvSpPr txBox="1">
            <a:spLocks/>
          </p:cNvSpPr>
          <p:nvPr/>
        </p:nvSpPr>
        <p:spPr>
          <a:xfrm>
            <a:off x="3646783" y="1789767"/>
            <a:ext cx="525785" cy="3681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latin typeface="Asap Medium" panose="020F0504030102060203" pitchFamily="34" charset="77"/>
                <a:cs typeface="Roboto Regular"/>
              </a:rPr>
              <a:t>50%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DD92A93F-3FC0-3D47-95F5-AA14580BCDEA}"/>
              </a:ext>
            </a:extLst>
          </p:cNvPr>
          <p:cNvSpPr txBox="1">
            <a:spLocks/>
          </p:cNvSpPr>
          <p:nvPr/>
        </p:nvSpPr>
        <p:spPr>
          <a:xfrm>
            <a:off x="3642066" y="2819409"/>
            <a:ext cx="525785" cy="3681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latin typeface="Asap Medium" panose="020F0504030102060203" pitchFamily="34" charset="77"/>
                <a:cs typeface="Roboto Regular"/>
              </a:rPr>
              <a:t>50%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E23811B3-4584-1440-B363-4CD2CEAEF07E}"/>
              </a:ext>
            </a:extLst>
          </p:cNvPr>
          <p:cNvSpPr txBox="1">
            <a:spLocks/>
          </p:cNvSpPr>
          <p:nvPr/>
        </p:nvSpPr>
        <p:spPr>
          <a:xfrm>
            <a:off x="3630915" y="3830453"/>
            <a:ext cx="525785" cy="3681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latin typeface="Asap Medium" panose="020F0504030102060203" pitchFamily="34" charset="77"/>
                <a:cs typeface="Roboto Regular"/>
              </a:rPr>
              <a:t>50%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8FD162-65A4-0C44-96BB-29B31A634B28}"/>
              </a:ext>
            </a:extLst>
          </p:cNvPr>
          <p:cNvSpPr txBox="1"/>
          <p:nvPr/>
        </p:nvSpPr>
        <p:spPr>
          <a:xfrm>
            <a:off x="708599" y="4868293"/>
            <a:ext cx="8012318" cy="74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dirty="0">
                <a:latin typeface="Asap" panose="020F0504030102060203" pitchFamily="34" charset="77"/>
                <a:ea typeface="Lato Light" charset="0"/>
                <a:cs typeface="Poppins" pitchFamily="2" charset="77"/>
              </a:rPr>
              <a:t>Defined as a greater likelihood that users will share content posted to their social network many social media sites provide specific functionality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E7F8B-0761-474A-81B4-332F81163F2C}"/>
              </a:ext>
            </a:extLst>
          </p:cNvPr>
          <p:cNvSpPr>
            <a:spLocks/>
          </p:cNvSpPr>
          <p:nvPr/>
        </p:nvSpPr>
        <p:spPr bwMode="auto">
          <a:xfrm>
            <a:off x="695325" y="580052"/>
            <a:ext cx="533960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Poppins" pitchFamily="2" charset="77"/>
                <a:sym typeface="Bebas Neue" charset="0"/>
              </a:rPr>
              <a:t>Use charts to present data</a:t>
            </a:r>
            <a:endParaRPr lang="en-US" sz="3600" dirty="0">
              <a:solidFill>
                <a:schemeClr val="accent2"/>
              </a:solidFill>
              <a:latin typeface="Asap Medium" panose="020F05040301020602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9839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639" y="436748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709393" y="2293525"/>
            <a:ext cx="353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695325" y="3210952"/>
            <a:ext cx="3604187" cy="12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Catamaran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C5D35F-9440-3847-9B72-9F7B9E4022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355976" y="1405331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244863" y="1807159"/>
            <a:ext cx="4251812" cy="81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88923" y="2850129"/>
            <a:ext cx="3407752" cy="12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F5EE9E-FE5B-FF45-9564-472CEA269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342118" y="1779904"/>
            <a:ext cx="4019469" cy="3267813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3459" y="1487118"/>
            <a:ext cx="4087690" cy="15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9393" y="3217984"/>
            <a:ext cx="3536999" cy="12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8ABE799-BFCC-4949-81AE-248F9F9132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695324" y="2509191"/>
            <a:ext cx="6467475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4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It’s a gateway to engineering!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95324" y="1280387"/>
            <a:ext cx="7150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Why Learn Arduino?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CB922-8054-4AEF-9022-64FCDF80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0284"/>
            <a:ext cx="2523189" cy="3364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422BC-0CE6-4D80-90B0-E5BA78BC5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54" y="3500285"/>
            <a:ext cx="4485668" cy="3364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CD420-9F7E-4AFE-80A9-30449470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102941" y="3497017"/>
            <a:ext cx="4476955" cy="335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E9F37-67EA-49C6-8B9C-F97C3E944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426427" y="3919999"/>
            <a:ext cx="3357717" cy="2518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6221-C024-4598-9DE1-6A1970159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83" y="3489135"/>
            <a:ext cx="4476955" cy="3357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46E5-3BAE-4914-8217-09FAE93E3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854411" y="1859584"/>
            <a:ext cx="4337587" cy="3253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772F4-A4D5-4686-A810-E9C5B0F97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792805" y="-946663"/>
            <a:ext cx="2443004" cy="43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5651" y="3429000"/>
            <a:ext cx="4761024" cy="8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You can find me at: </a:t>
            </a:r>
            <a:r>
              <a:rPr lang="en-US" sz="2200" i="1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@username</a:t>
            </a:r>
          </a:p>
          <a:p>
            <a:pPr algn="r">
              <a:lnSpc>
                <a:spcPts val="3300"/>
              </a:lnSpc>
            </a:pPr>
            <a:r>
              <a:rPr lang="en-US" sz="2200" i="1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7361" y="2520543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Asap Medium" panose="020F0504030102060203" pitchFamily="34" charset="77"/>
                <a:ea typeface="Nunito Bold" charset="0"/>
                <a:cs typeface="Catamaran Medium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4727" y="876924"/>
            <a:ext cx="40719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8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377627" y="3210178"/>
            <a:ext cx="5119048" cy="77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Presentation template designed by </a:t>
            </a:r>
            <a:r>
              <a:rPr lang="en-US" sz="2000" u="sng" dirty="0">
                <a:solidFill>
                  <a:schemeClr val="accent5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67421" y="1691618"/>
            <a:ext cx="6629253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39066" y="549275"/>
            <a:ext cx="2657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6377627" y="4037443"/>
            <a:ext cx="5119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Photographs by </a:t>
            </a:r>
            <a:r>
              <a:rPr lang="en-US" sz="2000" dirty="0">
                <a:solidFill>
                  <a:schemeClr val="accent5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000" dirty="0">
              <a:solidFill>
                <a:schemeClr val="accent5"/>
              </a:solidFill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2" name="Freeform 99">
            <a:extLst>
              <a:ext uri="{FF2B5EF4-FFF2-40B4-BE49-F238E27FC236}">
                <a16:creationId xmlns:a16="http://schemas.microsoft.com/office/drawing/2014/main" id="{0B39FD4F-737F-2D4E-9E9C-325EC2B97CC0}"/>
              </a:ext>
            </a:extLst>
          </p:cNvPr>
          <p:cNvSpPr>
            <a:spLocks noChangeAspect="1"/>
          </p:cNvSpPr>
          <p:nvPr/>
        </p:nvSpPr>
        <p:spPr bwMode="auto">
          <a:xfrm>
            <a:off x="6133167" y="3332561"/>
            <a:ext cx="180000" cy="183600"/>
          </a:xfrm>
          <a:prstGeom prst="donut">
            <a:avLst>
              <a:gd name="adj" fmla="val 10949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3" name="Freeform 99">
            <a:extLst>
              <a:ext uri="{FF2B5EF4-FFF2-40B4-BE49-F238E27FC236}">
                <a16:creationId xmlns:a16="http://schemas.microsoft.com/office/drawing/2014/main" id="{D76014F7-3077-8843-ACC5-CB04264D7FAF}"/>
              </a:ext>
            </a:extLst>
          </p:cNvPr>
          <p:cNvSpPr>
            <a:spLocks noChangeAspect="1"/>
          </p:cNvSpPr>
          <p:nvPr/>
        </p:nvSpPr>
        <p:spPr bwMode="auto">
          <a:xfrm>
            <a:off x="6137135" y="4149615"/>
            <a:ext cx="180000" cy="183600"/>
          </a:xfrm>
          <a:prstGeom prst="donut">
            <a:avLst>
              <a:gd name="adj" fmla="val 9483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0504" y="1737091"/>
            <a:ext cx="7786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390" y="3776788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sap" panose="020F0504030102060203" pitchFamily="34" charset="77"/>
                <a:ea typeface="Nunito Bold" charset="0"/>
                <a:cs typeface="Arima Madurai Medium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9661" y="4307959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6119" y="4307959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9349" y="4307959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2578" y="4307959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82890" y="4307959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296" y="2653477"/>
            <a:ext cx="5229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l"/>
            <a:r>
              <a:rPr lang="en-US" sz="2200" dirty="0">
                <a:latin typeface="Asap" panose="020F0504030102060203" pitchFamily="34" charset="77"/>
                <a:cs typeface="Arima Madurai Medium" pitchFamily="2" charset="77"/>
              </a:rPr>
              <a:t>Free Fonts used:</a:t>
            </a:r>
          </a:p>
          <a:p>
            <a:pPr algn="l"/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https://www.fontsquirrel.com/fonts/asap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742" y="566860"/>
            <a:ext cx="4208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4076431" y="4307959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95325" y="1891244"/>
            <a:ext cx="6777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tx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“A person who never made a mistake never tried anything new.”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D11C5-3952-48AE-9485-70A27219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72854" y="-1"/>
            <a:ext cx="4719145" cy="3539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6141B5-8D85-4D35-BE5B-E329C26F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86274" y="786580"/>
            <a:ext cx="6292646" cy="4719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7E1BC-EF32-4086-8138-0EACD52AEA34}"/>
              </a:ext>
            </a:extLst>
          </p:cNvPr>
          <p:cNvSpPr txBox="1"/>
          <p:nvPr/>
        </p:nvSpPr>
        <p:spPr>
          <a:xfrm>
            <a:off x="3500283" y="3914468"/>
            <a:ext cx="428686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tx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-Albert Einstein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For Those Around You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For Yourself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For Your Equipment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Safety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Software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The Arduino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Hardware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Today’s </a:t>
            </a:r>
            <a:r>
              <a:rPr lang="en-US" sz="4000" dirty="0" err="1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Gameplan</a:t>
            </a:r>
            <a:endParaRPr lang="en-US" sz="4000" dirty="0">
              <a:solidFill>
                <a:schemeClr val="tx2"/>
              </a:solidFill>
              <a:latin typeface="Asap Medium" panose="020F0504030102060203" pitchFamily="34" charset="77"/>
              <a:ea typeface="Nunito Bold" charset="0"/>
              <a:cs typeface="Catamaran SemiBold" pitchFamily="2" charset="77"/>
            </a:endParaRP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7028EA14-9B73-48AB-B5C0-2123471D704A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3726907"/>
            <a:ext cx="180000" cy="183600"/>
          </a:xfrm>
          <a:prstGeom prst="donut">
            <a:avLst>
              <a:gd name="adj" fmla="val 14741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C73A4-E64B-48CB-8A5D-F4CFBC1E43F1}"/>
              </a:ext>
            </a:extLst>
          </p:cNvPr>
          <p:cNvSpPr txBox="1"/>
          <p:nvPr/>
        </p:nvSpPr>
        <p:spPr>
          <a:xfrm>
            <a:off x="1400669" y="3531641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Individual Design</a:t>
            </a:r>
          </a:p>
        </p:txBody>
      </p:sp>
    </p:spTree>
    <p:extLst>
      <p:ext uri="{BB962C8B-B14F-4D97-AF65-F5344CB8AC3E}">
        <p14:creationId xmlns:p14="http://schemas.microsoft.com/office/powerpoint/2010/main" val="42928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121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Computer Science is no more about computers than astronomy is about telescopes.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Edsger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Dijkstra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687854" y="1214068"/>
            <a:ext cx="6816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The Arduino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6D040-1256-4B53-AB82-5D4F4CBD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53" y="0"/>
            <a:ext cx="9349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ircuit - Dark">
      <a:dk1>
        <a:srgbClr val="F6F6F6"/>
      </a:dk1>
      <a:lt1>
        <a:srgbClr val="050A52"/>
      </a:lt1>
      <a:dk2>
        <a:srgbClr val="FFFFFF"/>
      </a:dk2>
      <a:lt2>
        <a:srgbClr val="040554"/>
      </a:lt2>
      <a:accent1>
        <a:srgbClr val="1224FB"/>
      </a:accent1>
      <a:accent2>
        <a:srgbClr val="2BF9FE"/>
      </a:accent2>
      <a:accent3>
        <a:srgbClr val="A394BE"/>
      </a:accent3>
      <a:accent4>
        <a:srgbClr val="E2DCBF"/>
      </a:accent4>
      <a:accent5>
        <a:srgbClr val="93FCFE"/>
      </a:accent5>
      <a:accent6>
        <a:srgbClr val="000000"/>
      </a:accent6>
      <a:hlink>
        <a:srgbClr val="1934F7"/>
      </a:hlink>
      <a:folHlink>
        <a:srgbClr val="3EF9F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2239</TotalTime>
  <Words>800</Words>
  <Application>Microsoft Office PowerPoint</Application>
  <PresentationFormat>Widescreen</PresentationFormat>
  <Paragraphs>205</Paragraphs>
  <Slides>42</Slides>
  <Notes>20</Notes>
  <HiddenSlides>18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Asap</vt:lpstr>
      <vt:lpstr>Asap Medium</vt:lpstr>
      <vt:lpstr>Calibri</vt:lpstr>
      <vt:lpstr>Calibri Light</vt:lpstr>
      <vt:lpstr>Gill Sans</vt:lpstr>
      <vt:lpstr>Roboto Light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Gareth Price</cp:lastModifiedBy>
  <cp:revision>231</cp:revision>
  <dcterms:created xsi:type="dcterms:W3CDTF">2018-12-21T22:04:22Z</dcterms:created>
  <dcterms:modified xsi:type="dcterms:W3CDTF">2019-12-07T17:25:06Z</dcterms:modified>
</cp:coreProperties>
</file>